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636" r:id="rId2"/>
    <p:sldId id="1102" r:id="rId3"/>
    <p:sldId id="1218" r:id="rId4"/>
    <p:sldId id="1219" r:id="rId5"/>
    <p:sldId id="1220" r:id="rId6"/>
    <p:sldId id="1221" r:id="rId7"/>
    <p:sldId id="1222" r:id="rId8"/>
    <p:sldId id="1223" r:id="rId9"/>
    <p:sldId id="1224" r:id="rId10"/>
    <p:sldId id="1225" r:id="rId11"/>
    <p:sldId id="1226" r:id="rId12"/>
    <p:sldId id="1227" r:id="rId13"/>
    <p:sldId id="1228" r:id="rId14"/>
    <p:sldId id="1229" r:id="rId15"/>
    <p:sldId id="1230" r:id="rId16"/>
    <p:sldId id="1231" r:id="rId17"/>
    <p:sldId id="1232" r:id="rId18"/>
    <p:sldId id="1233" r:id="rId19"/>
    <p:sldId id="1234" r:id="rId20"/>
    <p:sldId id="1235" r:id="rId21"/>
    <p:sldId id="1236" r:id="rId22"/>
    <p:sldId id="1237" r:id="rId23"/>
    <p:sldId id="1238" r:id="rId24"/>
    <p:sldId id="1239" r:id="rId25"/>
    <p:sldId id="1240" r:id="rId26"/>
    <p:sldId id="1241" r:id="rId27"/>
    <p:sldId id="1242" r:id="rId28"/>
    <p:sldId id="1243" r:id="rId29"/>
    <p:sldId id="1244" r:id="rId30"/>
    <p:sldId id="1245" r:id="rId31"/>
    <p:sldId id="1247" r:id="rId32"/>
    <p:sldId id="1246" r:id="rId33"/>
    <p:sldId id="1248" r:id="rId34"/>
    <p:sldId id="1249" r:id="rId35"/>
    <p:sldId id="1250" r:id="rId36"/>
    <p:sldId id="1251" r:id="rId37"/>
    <p:sldId id="1252" r:id="rId38"/>
    <p:sldId id="1253" r:id="rId39"/>
    <p:sldId id="1254" r:id="rId40"/>
    <p:sldId id="1255" r:id="rId41"/>
    <p:sldId id="1256" r:id="rId42"/>
    <p:sldId id="125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D53D4-9A5D-4A37-A1B6-1D3E563DECBE}" v="615" dt="2024-12-21T19:05:02.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6" autoAdjust="0"/>
    <p:restoredTop sz="94660"/>
  </p:normalViewPr>
  <p:slideViewPr>
    <p:cSldViewPr snapToGrid="0">
      <p:cViewPr varScale="1">
        <p:scale>
          <a:sx n="62" d="100"/>
          <a:sy n="62" d="100"/>
        </p:scale>
        <p:origin x="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C77D53D4-9A5D-4A37-A1B6-1D3E563DECBE}"/>
    <pc:docChg chg="undo custSel addSld delSld modSld">
      <pc:chgData name="Ed Godfrey" userId="61aa7c48ee0e3db0" providerId="LiveId" clId="{C77D53D4-9A5D-4A37-A1B6-1D3E563DECBE}" dt="2024-12-21T19:05:16.376" v="1540" actId="47"/>
      <pc:docMkLst>
        <pc:docMk/>
      </pc:docMkLst>
      <pc:sldChg chg="addSp delSp modSp mod">
        <pc:chgData name="Ed Godfrey" userId="61aa7c48ee0e3db0" providerId="LiveId" clId="{C77D53D4-9A5D-4A37-A1B6-1D3E563DECBE}" dt="2024-12-21T17:42:49.681" v="71" actId="2711"/>
        <pc:sldMkLst>
          <pc:docMk/>
          <pc:sldMk cId="286626818" sldId="636"/>
        </pc:sldMkLst>
        <pc:spChg chg="mod">
          <ac:chgData name="Ed Godfrey" userId="61aa7c48ee0e3db0" providerId="LiveId" clId="{C77D53D4-9A5D-4A37-A1B6-1D3E563DECBE}" dt="2024-12-21T17:42:49.681" v="71" actId="2711"/>
          <ac:spMkLst>
            <pc:docMk/>
            <pc:sldMk cId="286626818" sldId="636"/>
            <ac:spMk id="3" creationId="{1206BF46-F60A-B583-BE9A-98813DA83DD6}"/>
          </ac:spMkLst>
        </pc:spChg>
        <pc:spChg chg="mod">
          <ac:chgData name="Ed Godfrey" userId="61aa7c48ee0e3db0" providerId="LiveId" clId="{C77D53D4-9A5D-4A37-A1B6-1D3E563DECBE}" dt="2024-12-21T17:40:50.162" v="66" actId="20577"/>
          <ac:spMkLst>
            <pc:docMk/>
            <pc:sldMk cId="286626818" sldId="636"/>
            <ac:spMk id="4" creationId="{E81091B1-FFCB-0593-6511-1E1CB61C648D}"/>
          </ac:spMkLst>
        </pc:spChg>
        <pc:picChg chg="del">
          <ac:chgData name="Ed Godfrey" userId="61aa7c48ee0e3db0" providerId="LiveId" clId="{C77D53D4-9A5D-4A37-A1B6-1D3E563DECBE}" dt="2024-12-21T17:40:23.923" v="6" actId="21"/>
          <ac:picMkLst>
            <pc:docMk/>
            <pc:sldMk cId="286626818" sldId="636"/>
            <ac:picMk id="5" creationId="{00051841-AA73-9075-986E-38954D137CCF}"/>
          </ac:picMkLst>
        </pc:picChg>
        <pc:picChg chg="add mod ord">
          <ac:chgData name="Ed Godfrey" userId="61aa7c48ee0e3db0" providerId="LiveId" clId="{C77D53D4-9A5D-4A37-A1B6-1D3E563DECBE}" dt="2024-12-21T17:40:20.183" v="5" actId="167"/>
          <ac:picMkLst>
            <pc:docMk/>
            <pc:sldMk cId="286626818" sldId="636"/>
            <ac:picMk id="6" creationId="{4EA27838-DD69-8DDC-4DB3-B59777C46624}"/>
          </ac:picMkLst>
        </pc:picChg>
      </pc:sldChg>
      <pc:sldChg chg="addSp delSp modSp mod">
        <pc:chgData name="Ed Godfrey" userId="61aa7c48ee0e3db0" providerId="LiveId" clId="{C77D53D4-9A5D-4A37-A1B6-1D3E563DECBE}" dt="2024-12-21T17:54:03.578" v="132" actId="20577"/>
        <pc:sldMkLst>
          <pc:docMk/>
          <pc:sldMk cId="1317570804" sldId="1102"/>
        </pc:sldMkLst>
        <pc:spChg chg="mod">
          <ac:chgData name="Ed Godfrey" userId="61aa7c48ee0e3db0" providerId="LiveId" clId="{C77D53D4-9A5D-4A37-A1B6-1D3E563DECBE}" dt="2024-12-21T17:53:45.003" v="118" actId="6549"/>
          <ac:spMkLst>
            <pc:docMk/>
            <pc:sldMk cId="1317570804" sldId="1102"/>
            <ac:spMk id="3" creationId="{9E3293C3-2021-04F5-B3B2-149081BCD341}"/>
          </ac:spMkLst>
        </pc:spChg>
        <pc:spChg chg="mod">
          <ac:chgData name="Ed Godfrey" userId="61aa7c48ee0e3db0" providerId="LiveId" clId="{C77D53D4-9A5D-4A37-A1B6-1D3E563DECBE}" dt="2024-12-21T17:54:03.578" v="132" actId="20577"/>
          <ac:spMkLst>
            <pc:docMk/>
            <pc:sldMk cId="1317570804" sldId="1102"/>
            <ac:spMk id="6" creationId="{27341E30-1523-0531-D0E1-7D6824619EE0}"/>
          </ac:spMkLst>
        </pc:spChg>
        <pc:picChg chg="add del mod ord">
          <ac:chgData name="Ed Godfrey" userId="61aa7c48ee0e3db0" providerId="LiveId" clId="{C77D53D4-9A5D-4A37-A1B6-1D3E563DECBE}" dt="2024-12-21T17:49:17.543" v="77" actId="21"/>
          <ac:picMkLst>
            <pc:docMk/>
            <pc:sldMk cId="1317570804" sldId="1102"/>
            <ac:picMk id="2" creationId="{117C2EFC-D9AF-F3C5-09A0-0AE549747070}"/>
          </ac:picMkLst>
        </pc:picChg>
        <pc:picChg chg="add del mod">
          <ac:chgData name="Ed Godfrey" userId="61aa7c48ee0e3db0" providerId="LiveId" clId="{C77D53D4-9A5D-4A37-A1B6-1D3E563DECBE}" dt="2024-12-21T17:43:06.955" v="73" actId="21"/>
          <ac:picMkLst>
            <pc:docMk/>
            <pc:sldMk cId="1317570804" sldId="1102"/>
            <ac:picMk id="5" creationId="{00051841-AA73-9075-986E-38954D137CCF}"/>
          </ac:picMkLst>
        </pc:picChg>
        <pc:picChg chg="add mod ord">
          <ac:chgData name="Ed Godfrey" userId="61aa7c48ee0e3db0" providerId="LiveId" clId="{C77D53D4-9A5D-4A37-A1B6-1D3E563DECBE}" dt="2024-12-21T17:49:38.654" v="81" actId="167"/>
          <ac:picMkLst>
            <pc:docMk/>
            <pc:sldMk cId="1317570804" sldId="1102"/>
            <ac:picMk id="7" creationId="{57192B61-FE0F-4A58-8954-1480626DA696}"/>
          </ac:picMkLst>
        </pc:picChg>
      </pc:sldChg>
      <pc:sldChg chg="del">
        <pc:chgData name="Ed Godfrey" userId="61aa7c48ee0e3db0" providerId="LiveId" clId="{C77D53D4-9A5D-4A37-A1B6-1D3E563DECBE}" dt="2024-12-21T19:05:08.643" v="1525" actId="47"/>
        <pc:sldMkLst>
          <pc:docMk/>
          <pc:sldMk cId="1627657802" sldId="1144"/>
        </pc:sldMkLst>
      </pc:sldChg>
      <pc:sldChg chg="del">
        <pc:chgData name="Ed Godfrey" userId="61aa7c48ee0e3db0" providerId="LiveId" clId="{C77D53D4-9A5D-4A37-A1B6-1D3E563DECBE}" dt="2024-12-21T19:05:09.186" v="1526" actId="47"/>
        <pc:sldMkLst>
          <pc:docMk/>
          <pc:sldMk cId="93068664" sldId="1169"/>
        </pc:sldMkLst>
      </pc:sldChg>
      <pc:sldChg chg="del">
        <pc:chgData name="Ed Godfrey" userId="61aa7c48ee0e3db0" providerId="LiveId" clId="{C77D53D4-9A5D-4A37-A1B6-1D3E563DECBE}" dt="2024-12-21T19:05:04.913" v="1518" actId="47"/>
        <pc:sldMkLst>
          <pc:docMk/>
          <pc:sldMk cId="3043519721" sldId="1185"/>
        </pc:sldMkLst>
      </pc:sldChg>
      <pc:sldChg chg="del">
        <pc:chgData name="Ed Godfrey" userId="61aa7c48ee0e3db0" providerId="LiveId" clId="{C77D53D4-9A5D-4A37-A1B6-1D3E563DECBE}" dt="2024-12-21T19:05:05.428" v="1519" actId="47"/>
        <pc:sldMkLst>
          <pc:docMk/>
          <pc:sldMk cId="3330648183" sldId="1194"/>
        </pc:sldMkLst>
      </pc:sldChg>
      <pc:sldChg chg="del">
        <pc:chgData name="Ed Godfrey" userId="61aa7c48ee0e3db0" providerId="LiveId" clId="{C77D53D4-9A5D-4A37-A1B6-1D3E563DECBE}" dt="2024-12-21T19:05:05.850" v="1520" actId="47"/>
        <pc:sldMkLst>
          <pc:docMk/>
          <pc:sldMk cId="1696477568" sldId="1195"/>
        </pc:sldMkLst>
      </pc:sldChg>
      <pc:sldChg chg="del">
        <pc:chgData name="Ed Godfrey" userId="61aa7c48ee0e3db0" providerId="LiveId" clId="{C77D53D4-9A5D-4A37-A1B6-1D3E563DECBE}" dt="2024-12-21T19:05:12.288" v="1533" actId="47"/>
        <pc:sldMkLst>
          <pc:docMk/>
          <pc:sldMk cId="3612921357" sldId="1197"/>
        </pc:sldMkLst>
      </pc:sldChg>
      <pc:sldChg chg="del">
        <pc:chgData name="Ed Godfrey" userId="61aa7c48ee0e3db0" providerId="LiveId" clId="{C77D53D4-9A5D-4A37-A1B6-1D3E563DECBE}" dt="2024-12-21T19:05:09.820" v="1527" actId="47"/>
        <pc:sldMkLst>
          <pc:docMk/>
          <pc:sldMk cId="935853005" sldId="1199"/>
        </pc:sldMkLst>
      </pc:sldChg>
      <pc:sldChg chg="del">
        <pc:chgData name="Ed Godfrey" userId="61aa7c48ee0e3db0" providerId="LiveId" clId="{C77D53D4-9A5D-4A37-A1B6-1D3E563DECBE}" dt="2024-12-21T19:05:11.422" v="1531" actId="47"/>
        <pc:sldMkLst>
          <pc:docMk/>
          <pc:sldMk cId="113693299" sldId="1201"/>
        </pc:sldMkLst>
      </pc:sldChg>
      <pc:sldChg chg="del">
        <pc:chgData name="Ed Godfrey" userId="61aa7c48ee0e3db0" providerId="LiveId" clId="{C77D53D4-9A5D-4A37-A1B6-1D3E563DECBE}" dt="2024-12-21T19:05:06.282" v="1521" actId="47"/>
        <pc:sldMkLst>
          <pc:docMk/>
          <pc:sldMk cId="2530840445" sldId="1203"/>
        </pc:sldMkLst>
      </pc:sldChg>
      <pc:sldChg chg="del">
        <pc:chgData name="Ed Godfrey" userId="61aa7c48ee0e3db0" providerId="LiveId" clId="{C77D53D4-9A5D-4A37-A1B6-1D3E563DECBE}" dt="2024-12-21T19:05:06.777" v="1522" actId="47"/>
        <pc:sldMkLst>
          <pc:docMk/>
          <pc:sldMk cId="2863407350" sldId="1204"/>
        </pc:sldMkLst>
      </pc:sldChg>
      <pc:sldChg chg="del">
        <pc:chgData name="Ed Godfrey" userId="61aa7c48ee0e3db0" providerId="LiveId" clId="{C77D53D4-9A5D-4A37-A1B6-1D3E563DECBE}" dt="2024-12-21T19:05:07.366" v="1523" actId="47"/>
        <pc:sldMkLst>
          <pc:docMk/>
          <pc:sldMk cId="129742404" sldId="1205"/>
        </pc:sldMkLst>
      </pc:sldChg>
      <pc:sldChg chg="del">
        <pc:chgData name="Ed Godfrey" userId="61aa7c48ee0e3db0" providerId="LiveId" clId="{C77D53D4-9A5D-4A37-A1B6-1D3E563DECBE}" dt="2024-12-21T19:05:07.923" v="1524" actId="47"/>
        <pc:sldMkLst>
          <pc:docMk/>
          <pc:sldMk cId="883253963" sldId="1206"/>
        </pc:sldMkLst>
      </pc:sldChg>
      <pc:sldChg chg="del">
        <pc:chgData name="Ed Godfrey" userId="61aa7c48ee0e3db0" providerId="LiveId" clId="{C77D53D4-9A5D-4A37-A1B6-1D3E563DECBE}" dt="2024-12-21T19:05:10.204" v="1528" actId="47"/>
        <pc:sldMkLst>
          <pc:docMk/>
          <pc:sldMk cId="1920786797" sldId="1207"/>
        </pc:sldMkLst>
      </pc:sldChg>
      <pc:sldChg chg="del">
        <pc:chgData name="Ed Godfrey" userId="61aa7c48ee0e3db0" providerId="LiveId" clId="{C77D53D4-9A5D-4A37-A1B6-1D3E563DECBE}" dt="2024-12-21T19:05:10.601" v="1529" actId="47"/>
        <pc:sldMkLst>
          <pc:docMk/>
          <pc:sldMk cId="2021544896" sldId="1208"/>
        </pc:sldMkLst>
      </pc:sldChg>
      <pc:sldChg chg="del">
        <pc:chgData name="Ed Godfrey" userId="61aa7c48ee0e3db0" providerId="LiveId" clId="{C77D53D4-9A5D-4A37-A1B6-1D3E563DECBE}" dt="2024-12-21T19:05:10.999" v="1530" actId="47"/>
        <pc:sldMkLst>
          <pc:docMk/>
          <pc:sldMk cId="2034000020" sldId="1209"/>
        </pc:sldMkLst>
      </pc:sldChg>
      <pc:sldChg chg="del">
        <pc:chgData name="Ed Godfrey" userId="61aa7c48ee0e3db0" providerId="LiveId" clId="{C77D53D4-9A5D-4A37-A1B6-1D3E563DECBE}" dt="2024-12-21T19:05:11.763" v="1532" actId="47"/>
        <pc:sldMkLst>
          <pc:docMk/>
          <pc:sldMk cId="3264614262" sldId="1210"/>
        </pc:sldMkLst>
      </pc:sldChg>
      <pc:sldChg chg="del">
        <pc:chgData name="Ed Godfrey" userId="61aa7c48ee0e3db0" providerId="LiveId" clId="{C77D53D4-9A5D-4A37-A1B6-1D3E563DECBE}" dt="2024-12-21T19:05:12.678" v="1534" actId="47"/>
        <pc:sldMkLst>
          <pc:docMk/>
          <pc:sldMk cId="3702382599" sldId="1211"/>
        </pc:sldMkLst>
      </pc:sldChg>
      <pc:sldChg chg="del">
        <pc:chgData name="Ed Godfrey" userId="61aa7c48ee0e3db0" providerId="LiveId" clId="{C77D53D4-9A5D-4A37-A1B6-1D3E563DECBE}" dt="2024-12-21T19:05:13.074" v="1535" actId="47"/>
        <pc:sldMkLst>
          <pc:docMk/>
          <pc:sldMk cId="948054378" sldId="1212"/>
        </pc:sldMkLst>
      </pc:sldChg>
      <pc:sldChg chg="del">
        <pc:chgData name="Ed Godfrey" userId="61aa7c48ee0e3db0" providerId="LiveId" clId="{C77D53D4-9A5D-4A37-A1B6-1D3E563DECBE}" dt="2024-12-21T19:05:13.555" v="1536" actId="47"/>
        <pc:sldMkLst>
          <pc:docMk/>
          <pc:sldMk cId="3026120473" sldId="1213"/>
        </pc:sldMkLst>
      </pc:sldChg>
      <pc:sldChg chg="del">
        <pc:chgData name="Ed Godfrey" userId="61aa7c48ee0e3db0" providerId="LiveId" clId="{C77D53D4-9A5D-4A37-A1B6-1D3E563DECBE}" dt="2024-12-21T19:05:14.053" v="1537" actId="47"/>
        <pc:sldMkLst>
          <pc:docMk/>
          <pc:sldMk cId="1335631622" sldId="1214"/>
        </pc:sldMkLst>
      </pc:sldChg>
      <pc:sldChg chg="del">
        <pc:chgData name="Ed Godfrey" userId="61aa7c48ee0e3db0" providerId="LiveId" clId="{C77D53D4-9A5D-4A37-A1B6-1D3E563DECBE}" dt="2024-12-21T19:05:14.519" v="1538" actId="47"/>
        <pc:sldMkLst>
          <pc:docMk/>
          <pc:sldMk cId="1123886390" sldId="1215"/>
        </pc:sldMkLst>
      </pc:sldChg>
      <pc:sldChg chg="del">
        <pc:chgData name="Ed Godfrey" userId="61aa7c48ee0e3db0" providerId="LiveId" clId="{C77D53D4-9A5D-4A37-A1B6-1D3E563DECBE}" dt="2024-12-21T19:05:15.531" v="1539" actId="47"/>
        <pc:sldMkLst>
          <pc:docMk/>
          <pc:sldMk cId="2419510941" sldId="1216"/>
        </pc:sldMkLst>
      </pc:sldChg>
      <pc:sldChg chg="del">
        <pc:chgData name="Ed Godfrey" userId="61aa7c48ee0e3db0" providerId="LiveId" clId="{C77D53D4-9A5D-4A37-A1B6-1D3E563DECBE}" dt="2024-12-21T19:05:16.376" v="1540" actId="47"/>
        <pc:sldMkLst>
          <pc:docMk/>
          <pc:sldMk cId="3915566944" sldId="1217"/>
        </pc:sldMkLst>
      </pc:sldChg>
      <pc:sldChg chg="modSp add mod">
        <pc:chgData name="Ed Godfrey" userId="61aa7c48ee0e3db0" providerId="LiveId" clId="{C77D53D4-9A5D-4A37-A1B6-1D3E563DECBE}" dt="2024-12-21T17:54:57.366" v="153" actId="113"/>
        <pc:sldMkLst>
          <pc:docMk/>
          <pc:sldMk cId="4120504775" sldId="1218"/>
        </pc:sldMkLst>
        <pc:spChg chg="mod">
          <ac:chgData name="Ed Godfrey" userId="61aa7c48ee0e3db0" providerId="LiveId" clId="{C77D53D4-9A5D-4A37-A1B6-1D3E563DECBE}" dt="2024-12-21T17:54:57.366" v="153" actId="113"/>
          <ac:spMkLst>
            <pc:docMk/>
            <pc:sldMk cId="4120504775" sldId="1218"/>
            <ac:spMk id="3" creationId="{F466532D-59EE-98F0-F35B-7B89D64B283E}"/>
          </ac:spMkLst>
        </pc:spChg>
        <pc:spChg chg="mod">
          <ac:chgData name="Ed Godfrey" userId="61aa7c48ee0e3db0" providerId="LiveId" clId="{C77D53D4-9A5D-4A37-A1B6-1D3E563DECBE}" dt="2024-12-21T17:54:10.858" v="145" actId="20577"/>
          <ac:spMkLst>
            <pc:docMk/>
            <pc:sldMk cId="4120504775" sldId="1218"/>
            <ac:spMk id="6" creationId="{80980A10-799B-AF43-E728-83614967331B}"/>
          </ac:spMkLst>
        </pc:spChg>
      </pc:sldChg>
      <pc:sldChg chg="modSp add mod">
        <pc:chgData name="Ed Godfrey" userId="61aa7c48ee0e3db0" providerId="LiveId" clId="{C77D53D4-9A5D-4A37-A1B6-1D3E563DECBE}" dt="2024-12-21T17:56:13.313" v="160" actId="255"/>
        <pc:sldMkLst>
          <pc:docMk/>
          <pc:sldMk cId="2516568688" sldId="1219"/>
        </pc:sldMkLst>
        <pc:spChg chg="mod">
          <ac:chgData name="Ed Godfrey" userId="61aa7c48ee0e3db0" providerId="LiveId" clId="{C77D53D4-9A5D-4A37-A1B6-1D3E563DECBE}" dt="2024-12-21T17:56:13.313" v="160" actId="255"/>
          <ac:spMkLst>
            <pc:docMk/>
            <pc:sldMk cId="2516568688" sldId="1219"/>
            <ac:spMk id="3" creationId="{9BE15261-0AB7-5003-B55D-CFA03B665F36}"/>
          </ac:spMkLst>
        </pc:spChg>
        <pc:spChg chg="mod">
          <ac:chgData name="Ed Godfrey" userId="61aa7c48ee0e3db0" providerId="LiveId" clId="{C77D53D4-9A5D-4A37-A1B6-1D3E563DECBE}" dt="2024-12-21T17:55:46.610" v="157" actId="20577"/>
          <ac:spMkLst>
            <pc:docMk/>
            <pc:sldMk cId="2516568688" sldId="1219"/>
            <ac:spMk id="6" creationId="{AF00E666-51E5-9393-5CEB-D609B3DDD103}"/>
          </ac:spMkLst>
        </pc:spChg>
      </pc:sldChg>
      <pc:sldChg chg="modSp add mod">
        <pc:chgData name="Ed Godfrey" userId="61aa7c48ee0e3db0" providerId="LiveId" clId="{C77D53D4-9A5D-4A37-A1B6-1D3E563DECBE}" dt="2024-12-21T17:57:07.392" v="167" actId="20577"/>
        <pc:sldMkLst>
          <pc:docMk/>
          <pc:sldMk cId="40447289" sldId="1220"/>
        </pc:sldMkLst>
        <pc:spChg chg="mod">
          <ac:chgData name="Ed Godfrey" userId="61aa7c48ee0e3db0" providerId="LiveId" clId="{C77D53D4-9A5D-4A37-A1B6-1D3E563DECBE}" dt="2024-12-21T17:57:04.107" v="165" actId="255"/>
          <ac:spMkLst>
            <pc:docMk/>
            <pc:sldMk cId="40447289" sldId="1220"/>
            <ac:spMk id="3" creationId="{8CD26608-88A9-F89A-302D-EBFB8882F222}"/>
          </ac:spMkLst>
        </pc:spChg>
        <pc:spChg chg="mod">
          <ac:chgData name="Ed Godfrey" userId="61aa7c48ee0e3db0" providerId="LiveId" clId="{C77D53D4-9A5D-4A37-A1B6-1D3E563DECBE}" dt="2024-12-21T17:57:07.392" v="167" actId="20577"/>
          <ac:spMkLst>
            <pc:docMk/>
            <pc:sldMk cId="40447289" sldId="1220"/>
            <ac:spMk id="6" creationId="{F1DC126B-D1DE-C767-9B6F-373EB5B176A5}"/>
          </ac:spMkLst>
        </pc:spChg>
      </pc:sldChg>
      <pc:sldChg chg="modSp add mod">
        <pc:chgData name="Ed Godfrey" userId="61aa7c48ee0e3db0" providerId="LiveId" clId="{C77D53D4-9A5D-4A37-A1B6-1D3E563DECBE}" dt="2024-12-21T18:00:11.462" v="186" actId="20577"/>
        <pc:sldMkLst>
          <pc:docMk/>
          <pc:sldMk cId="3387526053" sldId="1221"/>
        </pc:sldMkLst>
        <pc:spChg chg="mod">
          <ac:chgData name="Ed Godfrey" userId="61aa7c48ee0e3db0" providerId="LiveId" clId="{C77D53D4-9A5D-4A37-A1B6-1D3E563DECBE}" dt="2024-12-21T17:59:53.412" v="172" actId="113"/>
          <ac:spMkLst>
            <pc:docMk/>
            <pc:sldMk cId="3387526053" sldId="1221"/>
            <ac:spMk id="3" creationId="{D7756277-B405-3993-BA76-3650A1647AB6}"/>
          </ac:spMkLst>
        </pc:spChg>
        <pc:spChg chg="mod">
          <ac:chgData name="Ed Godfrey" userId="61aa7c48ee0e3db0" providerId="LiveId" clId="{C77D53D4-9A5D-4A37-A1B6-1D3E563DECBE}" dt="2024-12-21T18:00:11.462" v="186" actId="20577"/>
          <ac:spMkLst>
            <pc:docMk/>
            <pc:sldMk cId="3387526053" sldId="1221"/>
            <ac:spMk id="6" creationId="{D7F8EF46-A189-E5D4-7AA9-61E2D0C9B0D9}"/>
          </ac:spMkLst>
        </pc:spChg>
      </pc:sldChg>
      <pc:sldChg chg="modSp add mod">
        <pc:chgData name="Ed Godfrey" userId="61aa7c48ee0e3db0" providerId="LiveId" clId="{C77D53D4-9A5D-4A37-A1B6-1D3E563DECBE}" dt="2024-12-21T18:01:16.677" v="227" actId="20577"/>
        <pc:sldMkLst>
          <pc:docMk/>
          <pc:sldMk cId="1094156364" sldId="1222"/>
        </pc:sldMkLst>
        <pc:spChg chg="mod">
          <ac:chgData name="Ed Godfrey" userId="61aa7c48ee0e3db0" providerId="LiveId" clId="{C77D53D4-9A5D-4A37-A1B6-1D3E563DECBE}" dt="2024-12-21T18:01:10.425" v="217" actId="115"/>
          <ac:spMkLst>
            <pc:docMk/>
            <pc:sldMk cId="1094156364" sldId="1222"/>
            <ac:spMk id="3" creationId="{EDE9CE6E-CEE4-E1E6-F02B-A862E3140333}"/>
          </ac:spMkLst>
        </pc:spChg>
        <pc:spChg chg="mod">
          <ac:chgData name="Ed Godfrey" userId="61aa7c48ee0e3db0" providerId="LiveId" clId="{C77D53D4-9A5D-4A37-A1B6-1D3E563DECBE}" dt="2024-12-21T18:01:16.677" v="227" actId="20577"/>
          <ac:spMkLst>
            <pc:docMk/>
            <pc:sldMk cId="1094156364" sldId="1222"/>
            <ac:spMk id="6" creationId="{7B95215B-CBC8-8229-7435-D14F7022A7ED}"/>
          </ac:spMkLst>
        </pc:spChg>
      </pc:sldChg>
      <pc:sldChg chg="modSp add mod">
        <pc:chgData name="Ed Godfrey" userId="61aa7c48ee0e3db0" providerId="LiveId" clId="{C77D53D4-9A5D-4A37-A1B6-1D3E563DECBE}" dt="2024-12-21T18:01:58.373" v="247" actId="20577"/>
        <pc:sldMkLst>
          <pc:docMk/>
          <pc:sldMk cId="978418641" sldId="1223"/>
        </pc:sldMkLst>
        <pc:spChg chg="mod">
          <ac:chgData name="Ed Godfrey" userId="61aa7c48ee0e3db0" providerId="LiveId" clId="{C77D53D4-9A5D-4A37-A1B6-1D3E563DECBE}" dt="2024-12-21T18:01:48.773" v="235" actId="6549"/>
          <ac:spMkLst>
            <pc:docMk/>
            <pc:sldMk cId="978418641" sldId="1223"/>
            <ac:spMk id="3" creationId="{546BE704-9D6F-D57D-F430-AD0F61DE5E78}"/>
          </ac:spMkLst>
        </pc:spChg>
        <pc:spChg chg="mod">
          <ac:chgData name="Ed Godfrey" userId="61aa7c48ee0e3db0" providerId="LiveId" clId="{C77D53D4-9A5D-4A37-A1B6-1D3E563DECBE}" dt="2024-12-21T18:01:58.373" v="247" actId="20577"/>
          <ac:spMkLst>
            <pc:docMk/>
            <pc:sldMk cId="978418641" sldId="1223"/>
            <ac:spMk id="6" creationId="{55E2460A-BF92-4E42-B47B-43281DEEBC10}"/>
          </ac:spMkLst>
        </pc:spChg>
      </pc:sldChg>
      <pc:sldChg chg="modSp add mod">
        <pc:chgData name="Ed Godfrey" userId="61aa7c48ee0e3db0" providerId="LiveId" clId="{C77D53D4-9A5D-4A37-A1B6-1D3E563DECBE}" dt="2024-12-21T18:02:27.758" v="262" actId="20577"/>
        <pc:sldMkLst>
          <pc:docMk/>
          <pc:sldMk cId="1361851468" sldId="1224"/>
        </pc:sldMkLst>
        <pc:spChg chg="mod">
          <ac:chgData name="Ed Godfrey" userId="61aa7c48ee0e3db0" providerId="LiveId" clId="{C77D53D4-9A5D-4A37-A1B6-1D3E563DECBE}" dt="2024-12-21T18:02:20.562" v="252" actId="113"/>
          <ac:spMkLst>
            <pc:docMk/>
            <pc:sldMk cId="1361851468" sldId="1224"/>
            <ac:spMk id="3" creationId="{D9FFCD96-BDED-576E-265C-9E197645CAC6}"/>
          </ac:spMkLst>
        </pc:spChg>
        <pc:spChg chg="mod">
          <ac:chgData name="Ed Godfrey" userId="61aa7c48ee0e3db0" providerId="LiveId" clId="{C77D53D4-9A5D-4A37-A1B6-1D3E563DECBE}" dt="2024-12-21T18:02:27.758" v="262" actId="20577"/>
          <ac:spMkLst>
            <pc:docMk/>
            <pc:sldMk cId="1361851468" sldId="1224"/>
            <ac:spMk id="6" creationId="{3CB25671-526C-0B4B-2953-1318C55410A8}"/>
          </ac:spMkLst>
        </pc:spChg>
      </pc:sldChg>
      <pc:sldChg chg="modSp add mod">
        <pc:chgData name="Ed Godfrey" userId="61aa7c48ee0e3db0" providerId="LiveId" clId="{C77D53D4-9A5D-4A37-A1B6-1D3E563DECBE}" dt="2024-12-21T18:06:01.348" v="324" actId="255"/>
        <pc:sldMkLst>
          <pc:docMk/>
          <pc:sldMk cId="527827293" sldId="1225"/>
        </pc:sldMkLst>
        <pc:spChg chg="mod">
          <ac:chgData name="Ed Godfrey" userId="61aa7c48ee0e3db0" providerId="LiveId" clId="{C77D53D4-9A5D-4A37-A1B6-1D3E563DECBE}" dt="2024-12-21T18:06:01.348" v="324" actId="255"/>
          <ac:spMkLst>
            <pc:docMk/>
            <pc:sldMk cId="527827293" sldId="1225"/>
            <ac:spMk id="3" creationId="{FC5202B5-E72A-24FD-8B62-6CB8EDEDA53F}"/>
          </ac:spMkLst>
        </pc:spChg>
        <pc:spChg chg="mod">
          <ac:chgData name="Ed Godfrey" userId="61aa7c48ee0e3db0" providerId="LiveId" clId="{C77D53D4-9A5D-4A37-A1B6-1D3E563DECBE}" dt="2024-12-21T18:05:17.332" v="302" actId="20577"/>
          <ac:spMkLst>
            <pc:docMk/>
            <pc:sldMk cId="527827293" sldId="1225"/>
            <ac:spMk id="6" creationId="{7F2DE17B-9DF4-094B-7401-69E6D0352D98}"/>
          </ac:spMkLst>
        </pc:spChg>
      </pc:sldChg>
      <pc:sldChg chg="addSp modSp add mod modAnim">
        <pc:chgData name="Ed Godfrey" userId="61aa7c48ee0e3db0" providerId="LiveId" clId="{C77D53D4-9A5D-4A37-A1B6-1D3E563DECBE}" dt="2024-12-21T18:08:27.818" v="475"/>
        <pc:sldMkLst>
          <pc:docMk/>
          <pc:sldMk cId="3160799029" sldId="1226"/>
        </pc:sldMkLst>
        <pc:spChg chg="add mod">
          <ac:chgData name="Ed Godfrey" userId="61aa7c48ee0e3db0" providerId="LiveId" clId="{C77D53D4-9A5D-4A37-A1B6-1D3E563DECBE}" dt="2024-12-21T18:08:15.014" v="463" actId="14100"/>
          <ac:spMkLst>
            <pc:docMk/>
            <pc:sldMk cId="3160799029" sldId="1226"/>
            <ac:spMk id="2" creationId="{CCD32120-DC11-B1B4-8EA5-1716ECB1F140}"/>
          </ac:spMkLst>
        </pc:spChg>
        <pc:spChg chg="mod">
          <ac:chgData name="Ed Godfrey" userId="61aa7c48ee0e3db0" providerId="LiveId" clId="{C77D53D4-9A5D-4A37-A1B6-1D3E563DECBE}" dt="2024-12-21T18:07:08.292" v="407" actId="255"/>
          <ac:spMkLst>
            <pc:docMk/>
            <pc:sldMk cId="3160799029" sldId="1226"/>
            <ac:spMk id="3" creationId="{B467613D-0FDB-ABB5-0861-A3DEF369F261}"/>
          </ac:spMkLst>
        </pc:spChg>
        <pc:spChg chg="mod">
          <ac:chgData name="Ed Godfrey" userId="61aa7c48ee0e3db0" providerId="LiveId" clId="{C77D53D4-9A5D-4A37-A1B6-1D3E563DECBE}" dt="2024-12-21T18:06:28.346" v="348" actId="20577"/>
          <ac:spMkLst>
            <pc:docMk/>
            <pc:sldMk cId="3160799029" sldId="1226"/>
            <ac:spMk id="6" creationId="{FBC10A11-007B-81C5-922B-64D9DF2D2D66}"/>
          </ac:spMkLst>
        </pc:spChg>
      </pc:sldChg>
      <pc:sldChg chg="modSp add modAnim">
        <pc:chgData name="Ed Godfrey" userId="61aa7c48ee0e3db0" providerId="LiveId" clId="{C77D53D4-9A5D-4A37-A1B6-1D3E563DECBE}" dt="2024-12-21T18:32:29.960" v="584"/>
        <pc:sldMkLst>
          <pc:docMk/>
          <pc:sldMk cId="3662947113" sldId="1227"/>
        </pc:sldMkLst>
        <pc:spChg chg="mod">
          <ac:chgData name="Ed Godfrey" userId="61aa7c48ee0e3db0" providerId="LiveId" clId="{C77D53D4-9A5D-4A37-A1B6-1D3E563DECBE}" dt="2024-12-21T18:31:43.991" v="570" actId="2711"/>
          <ac:spMkLst>
            <pc:docMk/>
            <pc:sldMk cId="3662947113" sldId="1227"/>
            <ac:spMk id="2" creationId="{8493F5C7-0EF5-9DF7-BF42-491722C7C8F9}"/>
          </ac:spMkLst>
        </pc:spChg>
        <pc:spChg chg="mod">
          <ac:chgData name="Ed Godfrey" userId="61aa7c48ee0e3db0" providerId="LiveId" clId="{C77D53D4-9A5D-4A37-A1B6-1D3E563DECBE}" dt="2024-12-21T18:09:24.657" v="559" actId="20577"/>
          <ac:spMkLst>
            <pc:docMk/>
            <pc:sldMk cId="3662947113" sldId="1227"/>
            <ac:spMk id="3" creationId="{CA27033B-B0F9-55BF-6C07-040A07D24465}"/>
          </ac:spMkLst>
        </pc:spChg>
      </pc:sldChg>
      <pc:sldChg chg="modSp add mod">
        <pc:chgData name="Ed Godfrey" userId="61aa7c48ee0e3db0" providerId="LiveId" clId="{C77D53D4-9A5D-4A37-A1B6-1D3E563DECBE}" dt="2024-12-21T18:34:18.903" v="605" actId="14100"/>
        <pc:sldMkLst>
          <pc:docMk/>
          <pc:sldMk cId="3376075920" sldId="1228"/>
        </pc:sldMkLst>
        <pc:spChg chg="mod">
          <ac:chgData name="Ed Godfrey" userId="61aa7c48ee0e3db0" providerId="LiveId" clId="{C77D53D4-9A5D-4A37-A1B6-1D3E563DECBE}" dt="2024-12-21T18:33:46.872" v="589" actId="113"/>
          <ac:spMkLst>
            <pc:docMk/>
            <pc:sldMk cId="3376075920" sldId="1228"/>
            <ac:spMk id="3" creationId="{EA38E040-957D-5248-3FC6-2649286D36AD}"/>
          </ac:spMkLst>
        </pc:spChg>
        <pc:spChg chg="mod">
          <ac:chgData name="Ed Godfrey" userId="61aa7c48ee0e3db0" providerId="LiveId" clId="{C77D53D4-9A5D-4A37-A1B6-1D3E563DECBE}" dt="2024-12-21T18:33:58.785" v="604" actId="20577"/>
          <ac:spMkLst>
            <pc:docMk/>
            <pc:sldMk cId="3376075920" sldId="1228"/>
            <ac:spMk id="6" creationId="{4EE9950F-31BE-5863-77F0-2CAC8111A6B2}"/>
          </ac:spMkLst>
        </pc:spChg>
        <pc:picChg chg="mod">
          <ac:chgData name="Ed Godfrey" userId="61aa7c48ee0e3db0" providerId="LiveId" clId="{C77D53D4-9A5D-4A37-A1B6-1D3E563DECBE}" dt="2024-12-21T18:34:18.903" v="605" actId="14100"/>
          <ac:picMkLst>
            <pc:docMk/>
            <pc:sldMk cId="3376075920" sldId="1228"/>
            <ac:picMk id="7" creationId="{0DF09A08-4871-DD10-E946-220E54C06AF8}"/>
          </ac:picMkLst>
        </pc:picChg>
      </pc:sldChg>
      <pc:sldChg chg="modSp add modAnim">
        <pc:chgData name="Ed Godfrey" userId="61aa7c48ee0e3db0" providerId="LiveId" clId="{C77D53D4-9A5D-4A37-A1B6-1D3E563DECBE}" dt="2024-12-21T18:50:40.143" v="1157" actId="20577"/>
        <pc:sldMkLst>
          <pc:docMk/>
          <pc:sldMk cId="2090468643" sldId="1229"/>
        </pc:sldMkLst>
        <pc:spChg chg="mod">
          <ac:chgData name="Ed Godfrey" userId="61aa7c48ee0e3db0" providerId="LiveId" clId="{C77D53D4-9A5D-4A37-A1B6-1D3E563DECBE}" dt="2024-12-21T18:50:24.006" v="1155" actId="113"/>
          <ac:spMkLst>
            <pc:docMk/>
            <pc:sldMk cId="2090468643" sldId="1229"/>
            <ac:spMk id="2" creationId="{1389C885-688B-23EB-69FA-4EA75AFEDEC1}"/>
          </ac:spMkLst>
        </pc:spChg>
        <pc:spChg chg="mod">
          <ac:chgData name="Ed Godfrey" userId="61aa7c48ee0e3db0" providerId="LiveId" clId="{C77D53D4-9A5D-4A37-A1B6-1D3E563DECBE}" dt="2024-12-21T18:50:40.143" v="1157" actId="20577"/>
          <ac:spMkLst>
            <pc:docMk/>
            <pc:sldMk cId="2090468643" sldId="1229"/>
            <ac:spMk id="3" creationId="{A3EEDEDF-DCD7-6F30-E148-4ECE423E44D4}"/>
          </ac:spMkLst>
        </pc:spChg>
      </pc:sldChg>
      <pc:sldChg chg="addSp modSp add mod modAnim">
        <pc:chgData name="Ed Godfrey" userId="61aa7c48ee0e3db0" providerId="LiveId" clId="{C77D53D4-9A5D-4A37-A1B6-1D3E563DECBE}" dt="2024-12-21T18:38:33.431" v="851"/>
        <pc:sldMkLst>
          <pc:docMk/>
          <pc:sldMk cId="3962350118" sldId="1230"/>
        </pc:sldMkLst>
        <pc:spChg chg="add mod">
          <ac:chgData name="Ed Godfrey" userId="61aa7c48ee0e3db0" providerId="LiveId" clId="{C77D53D4-9A5D-4A37-A1B6-1D3E563DECBE}" dt="2024-12-21T18:37:50.654" v="824" actId="1035"/>
          <ac:spMkLst>
            <pc:docMk/>
            <pc:sldMk cId="3962350118" sldId="1230"/>
            <ac:spMk id="2" creationId="{67976A5D-57EB-D2AF-FAA6-3DE1DC0D4F6D}"/>
          </ac:spMkLst>
        </pc:spChg>
        <pc:spChg chg="mod">
          <ac:chgData name="Ed Godfrey" userId="61aa7c48ee0e3db0" providerId="LiveId" clId="{C77D53D4-9A5D-4A37-A1B6-1D3E563DECBE}" dt="2024-12-21T18:37:44.571" v="808" actId="255"/>
          <ac:spMkLst>
            <pc:docMk/>
            <pc:sldMk cId="3962350118" sldId="1230"/>
            <ac:spMk id="3" creationId="{A6A563B5-5B53-DEC9-8636-CC746F53A5A7}"/>
          </ac:spMkLst>
        </pc:spChg>
        <pc:spChg chg="mod">
          <ac:chgData name="Ed Godfrey" userId="61aa7c48ee0e3db0" providerId="LiveId" clId="{C77D53D4-9A5D-4A37-A1B6-1D3E563DECBE}" dt="2024-12-21T18:36:35.063" v="731" actId="20577"/>
          <ac:spMkLst>
            <pc:docMk/>
            <pc:sldMk cId="3962350118" sldId="1230"/>
            <ac:spMk id="6" creationId="{43A37F20-9581-0BD8-A26E-6394E6FAA81C}"/>
          </ac:spMkLst>
        </pc:spChg>
      </pc:sldChg>
      <pc:sldChg chg="modSp add mod">
        <pc:chgData name="Ed Godfrey" userId="61aa7c48ee0e3db0" providerId="LiveId" clId="{C77D53D4-9A5D-4A37-A1B6-1D3E563DECBE}" dt="2024-12-21T18:41:45.028" v="878" actId="20577"/>
        <pc:sldMkLst>
          <pc:docMk/>
          <pc:sldMk cId="2623412731" sldId="1231"/>
        </pc:sldMkLst>
        <pc:spChg chg="mod">
          <ac:chgData name="Ed Godfrey" userId="61aa7c48ee0e3db0" providerId="LiveId" clId="{C77D53D4-9A5D-4A37-A1B6-1D3E563DECBE}" dt="2024-12-21T18:41:36.165" v="862" actId="255"/>
          <ac:spMkLst>
            <pc:docMk/>
            <pc:sldMk cId="2623412731" sldId="1231"/>
            <ac:spMk id="3" creationId="{769BB9E4-6261-747F-AFA0-C6BE380E4ACC}"/>
          </ac:spMkLst>
        </pc:spChg>
        <pc:spChg chg="mod">
          <ac:chgData name="Ed Godfrey" userId="61aa7c48ee0e3db0" providerId="LiveId" clId="{C77D53D4-9A5D-4A37-A1B6-1D3E563DECBE}" dt="2024-12-21T18:41:45.028" v="878" actId="20577"/>
          <ac:spMkLst>
            <pc:docMk/>
            <pc:sldMk cId="2623412731" sldId="1231"/>
            <ac:spMk id="6" creationId="{6187EC56-D3BC-89FF-FC36-910CF488424D}"/>
          </ac:spMkLst>
        </pc:spChg>
      </pc:sldChg>
      <pc:sldChg chg="modSp add mod">
        <pc:chgData name="Ed Godfrey" userId="61aa7c48ee0e3db0" providerId="LiveId" clId="{C77D53D4-9A5D-4A37-A1B6-1D3E563DECBE}" dt="2024-12-21T18:42:10.253" v="895" actId="20577"/>
        <pc:sldMkLst>
          <pc:docMk/>
          <pc:sldMk cId="4068410837" sldId="1232"/>
        </pc:sldMkLst>
        <pc:spChg chg="mod">
          <ac:chgData name="Ed Godfrey" userId="61aa7c48ee0e3db0" providerId="LiveId" clId="{C77D53D4-9A5D-4A37-A1B6-1D3E563DECBE}" dt="2024-12-21T18:42:05.367" v="882" actId="113"/>
          <ac:spMkLst>
            <pc:docMk/>
            <pc:sldMk cId="4068410837" sldId="1232"/>
            <ac:spMk id="3" creationId="{32DC5172-5014-E95B-486A-C758B9F792BD}"/>
          </ac:spMkLst>
        </pc:spChg>
        <pc:spChg chg="mod">
          <ac:chgData name="Ed Godfrey" userId="61aa7c48ee0e3db0" providerId="LiveId" clId="{C77D53D4-9A5D-4A37-A1B6-1D3E563DECBE}" dt="2024-12-21T18:42:10.253" v="895" actId="20577"/>
          <ac:spMkLst>
            <pc:docMk/>
            <pc:sldMk cId="4068410837" sldId="1232"/>
            <ac:spMk id="6" creationId="{87BE23DC-F183-71C3-8F5B-11AFD53996DA}"/>
          </ac:spMkLst>
        </pc:spChg>
      </pc:sldChg>
      <pc:sldChg chg="modSp add mod">
        <pc:chgData name="Ed Godfrey" userId="61aa7c48ee0e3db0" providerId="LiveId" clId="{C77D53D4-9A5D-4A37-A1B6-1D3E563DECBE}" dt="2024-12-21T18:42:36.635" v="908" actId="20577"/>
        <pc:sldMkLst>
          <pc:docMk/>
          <pc:sldMk cId="2643348057" sldId="1233"/>
        </pc:sldMkLst>
        <pc:spChg chg="mod">
          <ac:chgData name="Ed Godfrey" userId="61aa7c48ee0e3db0" providerId="LiveId" clId="{C77D53D4-9A5D-4A37-A1B6-1D3E563DECBE}" dt="2024-12-21T18:42:31.698" v="899" actId="113"/>
          <ac:spMkLst>
            <pc:docMk/>
            <pc:sldMk cId="2643348057" sldId="1233"/>
            <ac:spMk id="3" creationId="{C733DBDB-AA50-66E0-767B-E408C4277B6F}"/>
          </ac:spMkLst>
        </pc:spChg>
        <pc:spChg chg="mod">
          <ac:chgData name="Ed Godfrey" userId="61aa7c48ee0e3db0" providerId="LiveId" clId="{C77D53D4-9A5D-4A37-A1B6-1D3E563DECBE}" dt="2024-12-21T18:42:36.635" v="908" actId="20577"/>
          <ac:spMkLst>
            <pc:docMk/>
            <pc:sldMk cId="2643348057" sldId="1233"/>
            <ac:spMk id="6" creationId="{4DE498B7-092E-BCAC-7E12-633A2305BD62}"/>
          </ac:spMkLst>
        </pc:spChg>
      </pc:sldChg>
      <pc:sldChg chg="modSp add mod">
        <pc:chgData name="Ed Godfrey" userId="61aa7c48ee0e3db0" providerId="LiveId" clId="{C77D53D4-9A5D-4A37-A1B6-1D3E563DECBE}" dt="2024-12-21T18:43:06.251" v="927" actId="20577"/>
        <pc:sldMkLst>
          <pc:docMk/>
          <pc:sldMk cId="1989094976" sldId="1234"/>
        </pc:sldMkLst>
        <pc:spChg chg="mod">
          <ac:chgData name="Ed Godfrey" userId="61aa7c48ee0e3db0" providerId="LiveId" clId="{C77D53D4-9A5D-4A37-A1B6-1D3E563DECBE}" dt="2024-12-21T18:42:59.079" v="912" actId="113"/>
          <ac:spMkLst>
            <pc:docMk/>
            <pc:sldMk cId="1989094976" sldId="1234"/>
            <ac:spMk id="3" creationId="{BA90CF5A-C32D-C1B9-B003-72C103CB356F}"/>
          </ac:spMkLst>
        </pc:spChg>
        <pc:spChg chg="mod">
          <ac:chgData name="Ed Godfrey" userId="61aa7c48ee0e3db0" providerId="LiveId" clId="{C77D53D4-9A5D-4A37-A1B6-1D3E563DECBE}" dt="2024-12-21T18:43:06.251" v="927" actId="20577"/>
          <ac:spMkLst>
            <pc:docMk/>
            <pc:sldMk cId="1989094976" sldId="1234"/>
            <ac:spMk id="6" creationId="{469F6C88-DE2A-852B-F49A-26D74CC48507}"/>
          </ac:spMkLst>
        </pc:spChg>
      </pc:sldChg>
      <pc:sldChg chg="modSp add mod">
        <pc:chgData name="Ed Godfrey" userId="61aa7c48ee0e3db0" providerId="LiveId" clId="{C77D53D4-9A5D-4A37-A1B6-1D3E563DECBE}" dt="2024-12-21T18:43:33.155" v="942" actId="20577"/>
        <pc:sldMkLst>
          <pc:docMk/>
          <pc:sldMk cId="961548582" sldId="1235"/>
        </pc:sldMkLst>
        <pc:spChg chg="mod">
          <ac:chgData name="Ed Godfrey" userId="61aa7c48ee0e3db0" providerId="LiveId" clId="{C77D53D4-9A5D-4A37-A1B6-1D3E563DECBE}" dt="2024-12-21T18:43:26.843" v="931" actId="113"/>
          <ac:spMkLst>
            <pc:docMk/>
            <pc:sldMk cId="961548582" sldId="1235"/>
            <ac:spMk id="3" creationId="{A3BEA963-D000-B82A-0BCD-51B6B8DB6FB2}"/>
          </ac:spMkLst>
        </pc:spChg>
        <pc:spChg chg="mod">
          <ac:chgData name="Ed Godfrey" userId="61aa7c48ee0e3db0" providerId="LiveId" clId="{C77D53D4-9A5D-4A37-A1B6-1D3E563DECBE}" dt="2024-12-21T18:43:33.155" v="942" actId="20577"/>
          <ac:spMkLst>
            <pc:docMk/>
            <pc:sldMk cId="961548582" sldId="1235"/>
            <ac:spMk id="6" creationId="{F45920FC-DE8E-BA25-5515-0848066CEE23}"/>
          </ac:spMkLst>
        </pc:spChg>
      </pc:sldChg>
      <pc:sldChg chg="modSp add mod">
        <pc:chgData name="Ed Godfrey" userId="61aa7c48ee0e3db0" providerId="LiveId" clId="{C77D53D4-9A5D-4A37-A1B6-1D3E563DECBE}" dt="2024-12-21T18:44:01.678" v="962" actId="20577"/>
        <pc:sldMkLst>
          <pc:docMk/>
          <pc:sldMk cId="3004758867" sldId="1236"/>
        </pc:sldMkLst>
        <pc:spChg chg="mod">
          <ac:chgData name="Ed Godfrey" userId="61aa7c48ee0e3db0" providerId="LiveId" clId="{C77D53D4-9A5D-4A37-A1B6-1D3E563DECBE}" dt="2024-12-21T18:43:51.534" v="946" actId="113"/>
          <ac:spMkLst>
            <pc:docMk/>
            <pc:sldMk cId="3004758867" sldId="1236"/>
            <ac:spMk id="3" creationId="{140712A3-0A52-0ACA-9869-49063167023E}"/>
          </ac:spMkLst>
        </pc:spChg>
        <pc:spChg chg="mod">
          <ac:chgData name="Ed Godfrey" userId="61aa7c48ee0e3db0" providerId="LiveId" clId="{C77D53D4-9A5D-4A37-A1B6-1D3E563DECBE}" dt="2024-12-21T18:44:01.678" v="962" actId="20577"/>
          <ac:spMkLst>
            <pc:docMk/>
            <pc:sldMk cId="3004758867" sldId="1236"/>
            <ac:spMk id="6" creationId="{6035DFE5-9532-96B7-99A9-F06B6647D5E0}"/>
          </ac:spMkLst>
        </pc:spChg>
      </pc:sldChg>
      <pc:sldChg chg="modSp add mod">
        <pc:chgData name="Ed Godfrey" userId="61aa7c48ee0e3db0" providerId="LiveId" clId="{C77D53D4-9A5D-4A37-A1B6-1D3E563DECBE}" dt="2024-12-21T18:44:34.786" v="979" actId="20577"/>
        <pc:sldMkLst>
          <pc:docMk/>
          <pc:sldMk cId="2753865668" sldId="1237"/>
        </pc:sldMkLst>
        <pc:spChg chg="mod">
          <ac:chgData name="Ed Godfrey" userId="61aa7c48ee0e3db0" providerId="LiveId" clId="{C77D53D4-9A5D-4A37-A1B6-1D3E563DECBE}" dt="2024-12-21T18:44:26.334" v="966" actId="113"/>
          <ac:spMkLst>
            <pc:docMk/>
            <pc:sldMk cId="2753865668" sldId="1237"/>
            <ac:spMk id="3" creationId="{1FC6D1BF-46C2-3631-1BE8-3BA7EE1295D1}"/>
          </ac:spMkLst>
        </pc:spChg>
        <pc:spChg chg="mod">
          <ac:chgData name="Ed Godfrey" userId="61aa7c48ee0e3db0" providerId="LiveId" clId="{C77D53D4-9A5D-4A37-A1B6-1D3E563DECBE}" dt="2024-12-21T18:44:34.786" v="979" actId="20577"/>
          <ac:spMkLst>
            <pc:docMk/>
            <pc:sldMk cId="2753865668" sldId="1237"/>
            <ac:spMk id="6" creationId="{FA54B3C9-71B2-2AE6-81F1-3E3C66B5A8AE}"/>
          </ac:spMkLst>
        </pc:spChg>
      </pc:sldChg>
      <pc:sldChg chg="modSp add mod">
        <pc:chgData name="Ed Godfrey" userId="61aa7c48ee0e3db0" providerId="LiveId" clId="{C77D53D4-9A5D-4A37-A1B6-1D3E563DECBE}" dt="2024-12-21T18:45:22.202" v="1000" actId="20577"/>
        <pc:sldMkLst>
          <pc:docMk/>
          <pc:sldMk cId="3350229698" sldId="1238"/>
        </pc:sldMkLst>
        <pc:spChg chg="mod">
          <ac:chgData name="Ed Godfrey" userId="61aa7c48ee0e3db0" providerId="LiveId" clId="{C77D53D4-9A5D-4A37-A1B6-1D3E563DECBE}" dt="2024-12-21T18:45:15.788" v="984" actId="113"/>
          <ac:spMkLst>
            <pc:docMk/>
            <pc:sldMk cId="3350229698" sldId="1238"/>
            <ac:spMk id="3" creationId="{ECF8E429-3500-9BBE-0E86-016B214D1410}"/>
          </ac:spMkLst>
        </pc:spChg>
        <pc:spChg chg="mod">
          <ac:chgData name="Ed Godfrey" userId="61aa7c48ee0e3db0" providerId="LiveId" clId="{C77D53D4-9A5D-4A37-A1B6-1D3E563DECBE}" dt="2024-12-21T18:45:22.202" v="1000" actId="20577"/>
          <ac:spMkLst>
            <pc:docMk/>
            <pc:sldMk cId="3350229698" sldId="1238"/>
            <ac:spMk id="6" creationId="{6C3F548C-6D7F-6E84-4CE4-556DD03C08E2}"/>
          </ac:spMkLst>
        </pc:spChg>
      </pc:sldChg>
      <pc:sldChg chg="modSp add mod">
        <pc:chgData name="Ed Godfrey" userId="61aa7c48ee0e3db0" providerId="LiveId" clId="{C77D53D4-9A5D-4A37-A1B6-1D3E563DECBE}" dt="2024-12-21T18:45:57.266" v="1024" actId="20577"/>
        <pc:sldMkLst>
          <pc:docMk/>
          <pc:sldMk cId="2201094697" sldId="1239"/>
        </pc:sldMkLst>
        <pc:spChg chg="mod">
          <ac:chgData name="Ed Godfrey" userId="61aa7c48ee0e3db0" providerId="LiveId" clId="{C77D53D4-9A5D-4A37-A1B6-1D3E563DECBE}" dt="2024-12-21T18:45:48.253" v="1005" actId="113"/>
          <ac:spMkLst>
            <pc:docMk/>
            <pc:sldMk cId="2201094697" sldId="1239"/>
            <ac:spMk id="3" creationId="{DF06CD8B-54F8-0704-69A7-925C96E9732A}"/>
          </ac:spMkLst>
        </pc:spChg>
        <pc:spChg chg="mod">
          <ac:chgData name="Ed Godfrey" userId="61aa7c48ee0e3db0" providerId="LiveId" clId="{C77D53D4-9A5D-4A37-A1B6-1D3E563DECBE}" dt="2024-12-21T18:45:57.266" v="1024" actId="20577"/>
          <ac:spMkLst>
            <pc:docMk/>
            <pc:sldMk cId="2201094697" sldId="1239"/>
            <ac:spMk id="6" creationId="{836CA7FF-0690-88C1-64C0-4CDCCDC9BA71}"/>
          </ac:spMkLst>
        </pc:spChg>
      </pc:sldChg>
      <pc:sldChg chg="modSp add mod">
        <pc:chgData name="Ed Godfrey" userId="61aa7c48ee0e3db0" providerId="LiveId" clId="{C77D53D4-9A5D-4A37-A1B6-1D3E563DECBE}" dt="2024-12-21T18:46:30.345" v="1042" actId="20577"/>
        <pc:sldMkLst>
          <pc:docMk/>
          <pc:sldMk cId="3419797775" sldId="1240"/>
        </pc:sldMkLst>
        <pc:spChg chg="mod">
          <ac:chgData name="Ed Godfrey" userId="61aa7c48ee0e3db0" providerId="LiveId" clId="{C77D53D4-9A5D-4A37-A1B6-1D3E563DECBE}" dt="2024-12-21T18:46:24.682" v="1029" actId="113"/>
          <ac:spMkLst>
            <pc:docMk/>
            <pc:sldMk cId="3419797775" sldId="1240"/>
            <ac:spMk id="3" creationId="{DF54B67E-2E2A-8B15-E8D2-AFE7AC6378B6}"/>
          </ac:spMkLst>
        </pc:spChg>
        <pc:spChg chg="mod">
          <ac:chgData name="Ed Godfrey" userId="61aa7c48ee0e3db0" providerId="LiveId" clId="{C77D53D4-9A5D-4A37-A1B6-1D3E563DECBE}" dt="2024-12-21T18:46:30.345" v="1042" actId="20577"/>
          <ac:spMkLst>
            <pc:docMk/>
            <pc:sldMk cId="3419797775" sldId="1240"/>
            <ac:spMk id="6" creationId="{B8E67D2E-1723-572C-E488-366AE205BE35}"/>
          </ac:spMkLst>
        </pc:spChg>
      </pc:sldChg>
      <pc:sldChg chg="modSp add mod">
        <pc:chgData name="Ed Godfrey" userId="61aa7c48ee0e3db0" providerId="LiveId" clId="{C77D53D4-9A5D-4A37-A1B6-1D3E563DECBE}" dt="2024-12-21T18:47:10.105" v="1059" actId="20577"/>
        <pc:sldMkLst>
          <pc:docMk/>
          <pc:sldMk cId="2673476462" sldId="1241"/>
        </pc:sldMkLst>
        <pc:spChg chg="mod">
          <ac:chgData name="Ed Godfrey" userId="61aa7c48ee0e3db0" providerId="LiveId" clId="{C77D53D4-9A5D-4A37-A1B6-1D3E563DECBE}" dt="2024-12-21T18:47:02.482" v="1047" actId="113"/>
          <ac:spMkLst>
            <pc:docMk/>
            <pc:sldMk cId="2673476462" sldId="1241"/>
            <ac:spMk id="3" creationId="{DCF14C23-8A52-923F-625E-8EF8A7CF38AF}"/>
          </ac:spMkLst>
        </pc:spChg>
        <pc:spChg chg="mod">
          <ac:chgData name="Ed Godfrey" userId="61aa7c48ee0e3db0" providerId="LiveId" clId="{C77D53D4-9A5D-4A37-A1B6-1D3E563DECBE}" dt="2024-12-21T18:47:10.105" v="1059" actId="20577"/>
          <ac:spMkLst>
            <pc:docMk/>
            <pc:sldMk cId="2673476462" sldId="1241"/>
            <ac:spMk id="6" creationId="{9F17B50D-E55D-B25E-F6C8-21822B0805FA}"/>
          </ac:spMkLst>
        </pc:spChg>
      </pc:sldChg>
      <pc:sldChg chg="modSp add modAnim">
        <pc:chgData name="Ed Godfrey" userId="61aa7c48ee0e3db0" providerId="LiveId" clId="{C77D53D4-9A5D-4A37-A1B6-1D3E563DECBE}" dt="2024-12-21T18:55:29.676" v="1210"/>
        <pc:sldMkLst>
          <pc:docMk/>
          <pc:sldMk cId="1038563886" sldId="1242"/>
        </pc:sldMkLst>
        <pc:spChg chg="mod">
          <ac:chgData name="Ed Godfrey" userId="61aa7c48ee0e3db0" providerId="LiveId" clId="{C77D53D4-9A5D-4A37-A1B6-1D3E563DECBE}" dt="2024-12-21T18:48:54.215" v="1136" actId="1035"/>
          <ac:spMkLst>
            <pc:docMk/>
            <pc:sldMk cId="1038563886" sldId="1242"/>
            <ac:spMk id="2" creationId="{3D5B8156-3AA5-243B-1899-A207B94926A9}"/>
          </ac:spMkLst>
        </pc:spChg>
        <pc:spChg chg="mod">
          <ac:chgData name="Ed Godfrey" userId="61aa7c48ee0e3db0" providerId="LiveId" clId="{C77D53D4-9A5D-4A37-A1B6-1D3E563DECBE}" dt="2024-12-21T18:48:57.649" v="1138" actId="20577"/>
          <ac:spMkLst>
            <pc:docMk/>
            <pc:sldMk cId="1038563886" sldId="1242"/>
            <ac:spMk id="3" creationId="{5EA83E4A-0984-5B40-E48F-7C4D672E827F}"/>
          </ac:spMkLst>
        </pc:spChg>
      </pc:sldChg>
      <pc:sldChg chg="modSp add mod">
        <pc:chgData name="Ed Godfrey" userId="61aa7c48ee0e3db0" providerId="LiveId" clId="{C77D53D4-9A5D-4A37-A1B6-1D3E563DECBE}" dt="2024-12-21T18:53:42.037" v="1176" actId="20577"/>
        <pc:sldMkLst>
          <pc:docMk/>
          <pc:sldMk cId="2227454408" sldId="1243"/>
        </pc:sldMkLst>
        <pc:spChg chg="mod">
          <ac:chgData name="Ed Godfrey" userId="61aa7c48ee0e3db0" providerId="LiveId" clId="{C77D53D4-9A5D-4A37-A1B6-1D3E563DECBE}" dt="2024-12-21T18:53:36.133" v="1165" actId="113"/>
          <ac:spMkLst>
            <pc:docMk/>
            <pc:sldMk cId="2227454408" sldId="1243"/>
            <ac:spMk id="3" creationId="{69954F7B-0DCC-7296-4C87-A990F904829A}"/>
          </ac:spMkLst>
        </pc:spChg>
        <pc:spChg chg="mod">
          <ac:chgData name="Ed Godfrey" userId="61aa7c48ee0e3db0" providerId="LiveId" clId="{C77D53D4-9A5D-4A37-A1B6-1D3E563DECBE}" dt="2024-12-21T18:53:42.037" v="1176" actId="20577"/>
          <ac:spMkLst>
            <pc:docMk/>
            <pc:sldMk cId="2227454408" sldId="1243"/>
            <ac:spMk id="6" creationId="{888BC16F-02B1-EF71-ED61-9A6CF584AE62}"/>
          </ac:spMkLst>
        </pc:spChg>
      </pc:sldChg>
      <pc:sldChg chg="modSp add mod">
        <pc:chgData name="Ed Godfrey" userId="61aa7c48ee0e3db0" providerId="LiveId" clId="{C77D53D4-9A5D-4A37-A1B6-1D3E563DECBE}" dt="2024-12-21T18:54:07.677" v="1191" actId="20577"/>
        <pc:sldMkLst>
          <pc:docMk/>
          <pc:sldMk cId="3796941526" sldId="1244"/>
        </pc:sldMkLst>
        <pc:spChg chg="mod">
          <ac:chgData name="Ed Godfrey" userId="61aa7c48ee0e3db0" providerId="LiveId" clId="{C77D53D4-9A5D-4A37-A1B6-1D3E563DECBE}" dt="2024-12-21T18:54:02.125" v="1180" actId="255"/>
          <ac:spMkLst>
            <pc:docMk/>
            <pc:sldMk cId="3796941526" sldId="1244"/>
            <ac:spMk id="3" creationId="{A8893506-D812-A676-5567-524BB2B32941}"/>
          </ac:spMkLst>
        </pc:spChg>
        <pc:spChg chg="mod">
          <ac:chgData name="Ed Godfrey" userId="61aa7c48ee0e3db0" providerId="LiveId" clId="{C77D53D4-9A5D-4A37-A1B6-1D3E563DECBE}" dt="2024-12-21T18:54:07.677" v="1191" actId="20577"/>
          <ac:spMkLst>
            <pc:docMk/>
            <pc:sldMk cId="3796941526" sldId="1244"/>
            <ac:spMk id="6" creationId="{249F89C9-167C-C3B0-0063-60FECE98967D}"/>
          </ac:spMkLst>
        </pc:spChg>
      </pc:sldChg>
      <pc:sldChg chg="modSp add mod">
        <pc:chgData name="Ed Godfrey" userId="61aa7c48ee0e3db0" providerId="LiveId" clId="{C77D53D4-9A5D-4A37-A1B6-1D3E563DECBE}" dt="2024-12-21T18:54:32.517" v="1206" actId="20577"/>
        <pc:sldMkLst>
          <pc:docMk/>
          <pc:sldMk cId="1417187307" sldId="1245"/>
        </pc:sldMkLst>
        <pc:spChg chg="mod">
          <ac:chgData name="Ed Godfrey" userId="61aa7c48ee0e3db0" providerId="LiveId" clId="{C77D53D4-9A5D-4A37-A1B6-1D3E563DECBE}" dt="2024-12-21T18:54:27.218" v="1196" actId="113"/>
          <ac:spMkLst>
            <pc:docMk/>
            <pc:sldMk cId="1417187307" sldId="1245"/>
            <ac:spMk id="3" creationId="{5351E8CF-0174-515D-8E01-04DD7569CE6B}"/>
          </ac:spMkLst>
        </pc:spChg>
        <pc:spChg chg="mod">
          <ac:chgData name="Ed Godfrey" userId="61aa7c48ee0e3db0" providerId="LiveId" clId="{C77D53D4-9A5D-4A37-A1B6-1D3E563DECBE}" dt="2024-12-21T18:54:32.517" v="1206" actId="20577"/>
          <ac:spMkLst>
            <pc:docMk/>
            <pc:sldMk cId="1417187307" sldId="1245"/>
            <ac:spMk id="6" creationId="{F71B815D-36AD-E63A-A5E5-C817B8EF09A2}"/>
          </ac:spMkLst>
        </pc:spChg>
      </pc:sldChg>
      <pc:sldChg chg="modSp add mod">
        <pc:chgData name="Ed Godfrey" userId="61aa7c48ee0e3db0" providerId="LiveId" clId="{C77D53D4-9A5D-4A37-A1B6-1D3E563DECBE}" dt="2024-12-21T18:56:57.764" v="1228" actId="20577"/>
        <pc:sldMkLst>
          <pc:docMk/>
          <pc:sldMk cId="334590731" sldId="1246"/>
        </pc:sldMkLst>
        <pc:spChg chg="mod">
          <ac:chgData name="Ed Godfrey" userId="61aa7c48ee0e3db0" providerId="LiveId" clId="{C77D53D4-9A5D-4A37-A1B6-1D3E563DECBE}" dt="2024-12-21T18:56:46.850" v="1217" actId="113"/>
          <ac:spMkLst>
            <pc:docMk/>
            <pc:sldMk cId="334590731" sldId="1246"/>
            <ac:spMk id="3" creationId="{C296689F-0F59-7112-5E53-1164080A9AC0}"/>
          </ac:spMkLst>
        </pc:spChg>
        <pc:spChg chg="mod">
          <ac:chgData name="Ed Godfrey" userId="61aa7c48ee0e3db0" providerId="LiveId" clId="{C77D53D4-9A5D-4A37-A1B6-1D3E563DECBE}" dt="2024-12-21T18:56:57.764" v="1228" actId="20577"/>
          <ac:spMkLst>
            <pc:docMk/>
            <pc:sldMk cId="334590731" sldId="1246"/>
            <ac:spMk id="6" creationId="{1BB37244-1B12-CC81-10C0-B687043CE3AB}"/>
          </ac:spMkLst>
        </pc:spChg>
      </pc:sldChg>
      <pc:sldChg chg="add modAnim">
        <pc:chgData name="Ed Godfrey" userId="61aa7c48ee0e3db0" providerId="LiveId" clId="{C77D53D4-9A5D-4A37-A1B6-1D3E563DECBE}" dt="2024-12-21T18:56:03.388" v="1212"/>
        <pc:sldMkLst>
          <pc:docMk/>
          <pc:sldMk cId="3010910819" sldId="1247"/>
        </pc:sldMkLst>
      </pc:sldChg>
      <pc:sldChg chg="modSp add mod">
        <pc:chgData name="Ed Godfrey" userId="61aa7c48ee0e3db0" providerId="LiveId" clId="{C77D53D4-9A5D-4A37-A1B6-1D3E563DECBE}" dt="2024-12-21T18:57:23.394" v="1243" actId="20577"/>
        <pc:sldMkLst>
          <pc:docMk/>
          <pc:sldMk cId="2440181035" sldId="1248"/>
        </pc:sldMkLst>
        <pc:spChg chg="mod">
          <ac:chgData name="Ed Godfrey" userId="61aa7c48ee0e3db0" providerId="LiveId" clId="{C77D53D4-9A5D-4A37-A1B6-1D3E563DECBE}" dt="2024-12-21T18:57:16.605" v="1232" actId="113"/>
          <ac:spMkLst>
            <pc:docMk/>
            <pc:sldMk cId="2440181035" sldId="1248"/>
            <ac:spMk id="3" creationId="{E189198C-B896-7F83-D64F-FBCB63039A60}"/>
          </ac:spMkLst>
        </pc:spChg>
        <pc:spChg chg="mod">
          <ac:chgData name="Ed Godfrey" userId="61aa7c48ee0e3db0" providerId="LiveId" clId="{C77D53D4-9A5D-4A37-A1B6-1D3E563DECBE}" dt="2024-12-21T18:57:23.394" v="1243" actId="20577"/>
          <ac:spMkLst>
            <pc:docMk/>
            <pc:sldMk cId="2440181035" sldId="1248"/>
            <ac:spMk id="6" creationId="{FC36ACD1-284D-6D1D-4487-B0B54EF44765}"/>
          </ac:spMkLst>
        </pc:spChg>
      </pc:sldChg>
      <pc:sldChg chg="modSp add mod modAnim">
        <pc:chgData name="Ed Godfrey" userId="61aa7c48ee0e3db0" providerId="LiveId" clId="{C77D53D4-9A5D-4A37-A1B6-1D3E563DECBE}" dt="2024-12-21T18:59:34.219" v="1358" actId="113"/>
        <pc:sldMkLst>
          <pc:docMk/>
          <pc:sldMk cId="2333568981" sldId="1249"/>
        </pc:sldMkLst>
        <pc:spChg chg="mod">
          <ac:chgData name="Ed Godfrey" userId="61aa7c48ee0e3db0" providerId="LiveId" clId="{C77D53D4-9A5D-4A37-A1B6-1D3E563DECBE}" dt="2024-12-21T18:59:34.219" v="1358" actId="113"/>
          <ac:spMkLst>
            <pc:docMk/>
            <pc:sldMk cId="2333568981" sldId="1249"/>
            <ac:spMk id="2" creationId="{D563052F-D927-987A-1467-2D4D71E39988}"/>
          </ac:spMkLst>
        </pc:spChg>
        <pc:spChg chg="mod">
          <ac:chgData name="Ed Godfrey" userId="61aa7c48ee0e3db0" providerId="LiveId" clId="{C77D53D4-9A5D-4A37-A1B6-1D3E563DECBE}" dt="2024-12-21T18:58:04.434" v="1327" actId="20577"/>
          <ac:spMkLst>
            <pc:docMk/>
            <pc:sldMk cId="2333568981" sldId="1249"/>
            <ac:spMk id="3" creationId="{A20AC2D2-9551-F40F-83A6-D922A95501CB}"/>
          </ac:spMkLst>
        </pc:spChg>
        <pc:picChg chg="mod">
          <ac:chgData name="Ed Godfrey" userId="61aa7c48ee0e3db0" providerId="LiveId" clId="{C77D53D4-9A5D-4A37-A1B6-1D3E563DECBE}" dt="2024-12-21T18:57:43.414" v="1263" actId="1036"/>
          <ac:picMkLst>
            <pc:docMk/>
            <pc:sldMk cId="2333568981" sldId="1249"/>
            <ac:picMk id="7" creationId="{B96D5DCD-1CBA-E103-234A-DAC966589DEE}"/>
          </ac:picMkLst>
        </pc:picChg>
      </pc:sldChg>
      <pc:sldChg chg="modSp add mod">
        <pc:chgData name="Ed Godfrey" userId="61aa7c48ee0e3db0" providerId="LiveId" clId="{C77D53D4-9A5D-4A37-A1B6-1D3E563DECBE}" dt="2024-12-21T19:01:33.816" v="1395" actId="20577"/>
        <pc:sldMkLst>
          <pc:docMk/>
          <pc:sldMk cId="1410088397" sldId="1250"/>
        </pc:sldMkLst>
        <pc:spChg chg="mod">
          <ac:chgData name="Ed Godfrey" userId="61aa7c48ee0e3db0" providerId="LiveId" clId="{C77D53D4-9A5D-4A37-A1B6-1D3E563DECBE}" dt="2024-12-21T19:01:24.767" v="1369" actId="113"/>
          <ac:spMkLst>
            <pc:docMk/>
            <pc:sldMk cId="1410088397" sldId="1250"/>
            <ac:spMk id="3" creationId="{830C14CE-6C4F-9D37-0086-83FBB284E515}"/>
          </ac:spMkLst>
        </pc:spChg>
        <pc:spChg chg="mod">
          <ac:chgData name="Ed Godfrey" userId="61aa7c48ee0e3db0" providerId="LiveId" clId="{C77D53D4-9A5D-4A37-A1B6-1D3E563DECBE}" dt="2024-12-21T19:01:33.816" v="1395" actId="20577"/>
          <ac:spMkLst>
            <pc:docMk/>
            <pc:sldMk cId="1410088397" sldId="1250"/>
            <ac:spMk id="6" creationId="{BD73670E-A1EB-6F94-EDC6-B69A208A326B}"/>
          </ac:spMkLst>
        </pc:spChg>
      </pc:sldChg>
      <pc:sldChg chg="modSp add mod">
        <pc:chgData name="Ed Godfrey" userId="61aa7c48ee0e3db0" providerId="LiveId" clId="{C77D53D4-9A5D-4A37-A1B6-1D3E563DECBE}" dt="2024-12-21T19:01:55.576" v="1412" actId="20577"/>
        <pc:sldMkLst>
          <pc:docMk/>
          <pc:sldMk cId="3020129912" sldId="1251"/>
        </pc:sldMkLst>
        <pc:spChg chg="mod">
          <ac:chgData name="Ed Godfrey" userId="61aa7c48ee0e3db0" providerId="LiveId" clId="{C77D53D4-9A5D-4A37-A1B6-1D3E563DECBE}" dt="2024-12-21T19:01:50.223" v="1399" actId="113"/>
          <ac:spMkLst>
            <pc:docMk/>
            <pc:sldMk cId="3020129912" sldId="1251"/>
            <ac:spMk id="3" creationId="{452CDEAA-BC2F-DE0B-F5EC-83E99535DBFC}"/>
          </ac:spMkLst>
        </pc:spChg>
        <pc:spChg chg="mod">
          <ac:chgData name="Ed Godfrey" userId="61aa7c48ee0e3db0" providerId="LiveId" clId="{C77D53D4-9A5D-4A37-A1B6-1D3E563DECBE}" dt="2024-12-21T19:01:55.576" v="1412" actId="20577"/>
          <ac:spMkLst>
            <pc:docMk/>
            <pc:sldMk cId="3020129912" sldId="1251"/>
            <ac:spMk id="6" creationId="{9682192A-4229-A0E7-41D5-C0292B52829A}"/>
          </ac:spMkLst>
        </pc:spChg>
        <pc:picChg chg="mod">
          <ac:chgData name="Ed Godfrey" userId="61aa7c48ee0e3db0" providerId="LiveId" clId="{C77D53D4-9A5D-4A37-A1B6-1D3E563DECBE}" dt="2024-12-21T19:01:50.664" v="1400" actId="1076"/>
          <ac:picMkLst>
            <pc:docMk/>
            <pc:sldMk cId="3020129912" sldId="1251"/>
            <ac:picMk id="7" creationId="{6C47E250-A4A7-FCDD-C48E-3D91381C8DC2}"/>
          </ac:picMkLst>
        </pc:picChg>
      </pc:sldChg>
      <pc:sldChg chg="modSp add mod">
        <pc:chgData name="Ed Godfrey" userId="61aa7c48ee0e3db0" providerId="LiveId" clId="{C77D53D4-9A5D-4A37-A1B6-1D3E563DECBE}" dt="2024-12-21T19:02:20.095" v="1428" actId="20577"/>
        <pc:sldMkLst>
          <pc:docMk/>
          <pc:sldMk cId="3743503207" sldId="1252"/>
        </pc:sldMkLst>
        <pc:spChg chg="mod">
          <ac:chgData name="Ed Godfrey" userId="61aa7c48ee0e3db0" providerId="LiveId" clId="{C77D53D4-9A5D-4A37-A1B6-1D3E563DECBE}" dt="2024-12-21T19:02:12.112" v="1416" actId="113"/>
          <ac:spMkLst>
            <pc:docMk/>
            <pc:sldMk cId="3743503207" sldId="1252"/>
            <ac:spMk id="3" creationId="{4F780357-24C3-54B3-F8CC-789CEBA8EBB6}"/>
          </ac:spMkLst>
        </pc:spChg>
        <pc:spChg chg="mod">
          <ac:chgData name="Ed Godfrey" userId="61aa7c48ee0e3db0" providerId="LiveId" clId="{C77D53D4-9A5D-4A37-A1B6-1D3E563DECBE}" dt="2024-12-21T19:02:20.095" v="1428" actId="20577"/>
          <ac:spMkLst>
            <pc:docMk/>
            <pc:sldMk cId="3743503207" sldId="1252"/>
            <ac:spMk id="6" creationId="{C994FDCD-E4E0-F1DD-6502-3A54D7C6278B}"/>
          </ac:spMkLst>
        </pc:spChg>
      </pc:sldChg>
      <pc:sldChg chg="modSp add mod">
        <pc:chgData name="Ed Godfrey" userId="61aa7c48ee0e3db0" providerId="LiveId" clId="{C77D53D4-9A5D-4A37-A1B6-1D3E563DECBE}" dt="2024-12-21T19:02:50.030" v="1445" actId="20577"/>
        <pc:sldMkLst>
          <pc:docMk/>
          <pc:sldMk cId="2285231733" sldId="1253"/>
        </pc:sldMkLst>
        <pc:spChg chg="mod">
          <ac:chgData name="Ed Godfrey" userId="61aa7c48ee0e3db0" providerId="LiveId" clId="{C77D53D4-9A5D-4A37-A1B6-1D3E563DECBE}" dt="2024-12-21T19:02:41.583" v="1433" actId="255"/>
          <ac:spMkLst>
            <pc:docMk/>
            <pc:sldMk cId="2285231733" sldId="1253"/>
            <ac:spMk id="3" creationId="{9EC851E2-1CDB-0766-5E6E-994B2F893481}"/>
          </ac:spMkLst>
        </pc:spChg>
        <pc:spChg chg="mod">
          <ac:chgData name="Ed Godfrey" userId="61aa7c48ee0e3db0" providerId="LiveId" clId="{C77D53D4-9A5D-4A37-A1B6-1D3E563DECBE}" dt="2024-12-21T19:02:50.030" v="1445" actId="20577"/>
          <ac:spMkLst>
            <pc:docMk/>
            <pc:sldMk cId="2285231733" sldId="1253"/>
            <ac:spMk id="6" creationId="{C795831E-FB1E-1C82-F4A9-39AE2B6DF331}"/>
          </ac:spMkLst>
        </pc:spChg>
      </pc:sldChg>
      <pc:sldChg chg="modSp add mod">
        <pc:chgData name="Ed Godfrey" userId="61aa7c48ee0e3db0" providerId="LiveId" clId="{C77D53D4-9A5D-4A37-A1B6-1D3E563DECBE}" dt="2024-12-21T19:03:27.400" v="1464" actId="20577"/>
        <pc:sldMkLst>
          <pc:docMk/>
          <pc:sldMk cId="1813615213" sldId="1254"/>
        </pc:sldMkLst>
        <pc:spChg chg="mod">
          <ac:chgData name="Ed Godfrey" userId="61aa7c48ee0e3db0" providerId="LiveId" clId="{C77D53D4-9A5D-4A37-A1B6-1D3E563DECBE}" dt="2024-12-21T19:03:19.488" v="1450" actId="255"/>
          <ac:spMkLst>
            <pc:docMk/>
            <pc:sldMk cId="1813615213" sldId="1254"/>
            <ac:spMk id="3" creationId="{9021A940-8ABA-539C-0A7C-4097AEA5A423}"/>
          </ac:spMkLst>
        </pc:spChg>
        <pc:spChg chg="mod">
          <ac:chgData name="Ed Godfrey" userId="61aa7c48ee0e3db0" providerId="LiveId" clId="{C77D53D4-9A5D-4A37-A1B6-1D3E563DECBE}" dt="2024-12-21T19:03:27.400" v="1464" actId="20577"/>
          <ac:spMkLst>
            <pc:docMk/>
            <pc:sldMk cId="1813615213" sldId="1254"/>
            <ac:spMk id="6" creationId="{BB5DC1A2-28FF-6C39-EE48-C69167F485EF}"/>
          </ac:spMkLst>
        </pc:spChg>
      </pc:sldChg>
      <pc:sldChg chg="modSp add mod">
        <pc:chgData name="Ed Godfrey" userId="61aa7c48ee0e3db0" providerId="LiveId" clId="{C77D53D4-9A5D-4A37-A1B6-1D3E563DECBE}" dt="2024-12-21T19:04:05.174" v="1486" actId="20577"/>
        <pc:sldMkLst>
          <pc:docMk/>
          <pc:sldMk cId="1335011569" sldId="1255"/>
        </pc:sldMkLst>
        <pc:spChg chg="mod">
          <ac:chgData name="Ed Godfrey" userId="61aa7c48ee0e3db0" providerId="LiveId" clId="{C77D53D4-9A5D-4A37-A1B6-1D3E563DECBE}" dt="2024-12-21T19:03:57.947" v="1469" actId="255"/>
          <ac:spMkLst>
            <pc:docMk/>
            <pc:sldMk cId="1335011569" sldId="1255"/>
            <ac:spMk id="3" creationId="{D46C57FD-D61C-906C-E9B7-3A5133A0DA86}"/>
          </ac:spMkLst>
        </pc:spChg>
        <pc:spChg chg="mod">
          <ac:chgData name="Ed Godfrey" userId="61aa7c48ee0e3db0" providerId="LiveId" clId="{C77D53D4-9A5D-4A37-A1B6-1D3E563DECBE}" dt="2024-12-21T19:04:05.174" v="1486" actId="20577"/>
          <ac:spMkLst>
            <pc:docMk/>
            <pc:sldMk cId="1335011569" sldId="1255"/>
            <ac:spMk id="6" creationId="{5688EF9E-EA9B-BDA0-CAA1-ED0FF63EB1DD}"/>
          </ac:spMkLst>
        </pc:spChg>
      </pc:sldChg>
      <pc:sldChg chg="modSp add mod">
        <pc:chgData name="Ed Godfrey" userId="61aa7c48ee0e3db0" providerId="LiveId" clId="{C77D53D4-9A5D-4A37-A1B6-1D3E563DECBE}" dt="2024-12-21T19:04:48.847" v="1516" actId="20577"/>
        <pc:sldMkLst>
          <pc:docMk/>
          <pc:sldMk cId="8801235" sldId="1256"/>
        </pc:sldMkLst>
        <pc:spChg chg="mod">
          <ac:chgData name="Ed Godfrey" userId="61aa7c48ee0e3db0" providerId="LiveId" clId="{C77D53D4-9A5D-4A37-A1B6-1D3E563DECBE}" dt="2024-12-21T19:04:33.463" v="1493" actId="255"/>
          <ac:spMkLst>
            <pc:docMk/>
            <pc:sldMk cId="8801235" sldId="1256"/>
            <ac:spMk id="3" creationId="{BE989497-D04F-4217-F789-F9F2589756DD}"/>
          </ac:spMkLst>
        </pc:spChg>
        <pc:spChg chg="mod">
          <ac:chgData name="Ed Godfrey" userId="61aa7c48ee0e3db0" providerId="LiveId" clId="{C77D53D4-9A5D-4A37-A1B6-1D3E563DECBE}" dt="2024-12-21T19:04:48.847" v="1516" actId="20577"/>
          <ac:spMkLst>
            <pc:docMk/>
            <pc:sldMk cId="8801235" sldId="1256"/>
            <ac:spMk id="6" creationId="{0C29F326-024C-857D-D25E-68D02F2ACF09}"/>
          </ac:spMkLst>
        </pc:spChg>
      </pc:sldChg>
      <pc:sldChg chg="add">
        <pc:chgData name="Ed Godfrey" userId="61aa7c48ee0e3db0" providerId="LiveId" clId="{C77D53D4-9A5D-4A37-A1B6-1D3E563DECBE}" dt="2024-12-21T19:05:02.708" v="1517"/>
        <pc:sldMkLst>
          <pc:docMk/>
          <pc:sldMk cId="2631805401" sldId="1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4339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0195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7355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23186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2670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2066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109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46826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4011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8119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8211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107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6957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60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3521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04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1732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12/21/2024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96303896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right light in the sky&#10;&#10;Description automatically generated">
            <a:extLst>
              <a:ext uri="{FF2B5EF4-FFF2-40B4-BE49-F238E27FC236}">
                <a16:creationId xmlns:a16="http://schemas.microsoft.com/office/drawing/2014/main" id="{4EA27838-DD69-8DDC-4DB3-B59777C46624}"/>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4800" b="1" dirty="0">
                <a:latin typeface="Abadi" panose="020B0604020104020204" pitchFamily="34" charset="0"/>
              </a:rPr>
              <a:t>It Is Too Small A Thing</a:t>
            </a:r>
            <a:endParaRPr lang="en-US" sz="4800" b="1" dirty="0">
              <a:solidFill>
                <a:schemeClr val="tx1"/>
              </a:solidFill>
              <a:latin typeface="Abadi" panose="020B0604020104020204" pitchFamily="34" charset="0"/>
            </a:endParaRPr>
          </a:p>
          <a:p>
            <a:pPr algn="ctr"/>
            <a:r>
              <a:rPr lang="en-US" sz="3600" b="1" dirty="0">
                <a:latin typeface="Avenir Next LT Pro Light" panose="020B0304020202020204" pitchFamily="34" charset="0"/>
              </a:rPr>
              <a:t>Isaiah 49:1-6</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December 22, 2024</a:t>
            </a:r>
          </a:p>
        </p:txBody>
      </p:sp>
    </p:spTree>
    <p:extLst>
      <p:ext uri="{BB962C8B-B14F-4D97-AF65-F5344CB8AC3E}">
        <p14:creationId xmlns:p14="http://schemas.microsoft.com/office/powerpoint/2010/main" val="28662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21A5F-726C-315A-90FF-DE26126C8E68}"/>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F282D698-F4A9-0628-A87A-F8766C08760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FC5202B5-E72A-24FD-8B62-6CB8EDEDA53F}"/>
              </a:ext>
            </a:extLst>
          </p:cNvPr>
          <p:cNvSpPr txBox="1">
            <a:spLocks noChangeArrowheads="1"/>
          </p:cNvSpPr>
          <p:nvPr/>
        </p:nvSpPr>
        <p:spPr bwMode="auto">
          <a:xfrm>
            <a:off x="173038" y="745499"/>
            <a:ext cx="118056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marR="0" lvl="0" indent="-742950" algn="just">
              <a:buAutoNum type="arabicPeriod"/>
            </a:pPr>
            <a:r>
              <a:rPr lang="en-US" sz="360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Isaiah 42:1-9 </a:t>
            </a:r>
            <a:r>
              <a:rPr lang="en-US" sz="36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Messiah is revealed to be the gentle Savior.</a:t>
            </a:r>
          </a:p>
          <a:p>
            <a:pPr marL="742950" marR="0" lvl="0" indent="-742950" algn="just">
              <a:buAutoNum type="arabicPeriod"/>
            </a:pPr>
            <a:r>
              <a:rPr lang="en-US" sz="3600" i="0" dirty="0">
                <a:solidFill>
                  <a:schemeClr val="tx1"/>
                </a:solidFill>
                <a:latin typeface="Arial" panose="020B0604020202020204" pitchFamily="34" charset="0"/>
                <a:ea typeface="Calibri" panose="020F0502020204030204" pitchFamily="34" charset="0"/>
                <a:cs typeface="Times New Roman" panose="02020603050405020304" pitchFamily="18" charset="0"/>
              </a:rPr>
              <a:t>I</a:t>
            </a:r>
            <a:r>
              <a:rPr lang="en-US" sz="360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saiah 49:1-13 </a:t>
            </a:r>
            <a:r>
              <a:rPr lang="en-US" sz="36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Messiah as the Restorer/Redeemer of Israel and the nations.</a:t>
            </a:r>
          </a:p>
          <a:p>
            <a:pPr marL="742950" marR="0" lvl="0" indent="-742950" algn="just">
              <a:buAutoNum type="arabicPeriod"/>
            </a:pPr>
            <a:r>
              <a:rPr lang="en-US" sz="360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Isaiah 50:4-11 </a:t>
            </a:r>
            <a:r>
              <a:rPr lang="en-US" sz="36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Messiah speaks of Himself in the first person concerning His suffering</a:t>
            </a:r>
          </a:p>
          <a:p>
            <a:pPr marL="742950" marR="0" lvl="0" indent="-742950" algn="just">
              <a:buAutoNum type="arabicPeriod"/>
            </a:pPr>
            <a:r>
              <a:rPr lang="en-US" sz="360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Isaiah 52:13-53:12 </a:t>
            </a:r>
            <a:r>
              <a:rPr lang="en-US" sz="36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Messiah is presented as the suffering Servant culminating in His substitutionary, atoning death.</a:t>
            </a:r>
            <a:endPar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2DE17B-9DF4-094B-7401-69E6D0352D98}"/>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Four Servant Songs in Isaiah</a:t>
            </a:r>
          </a:p>
        </p:txBody>
      </p:sp>
    </p:spTree>
    <p:extLst>
      <p:ext uri="{BB962C8B-B14F-4D97-AF65-F5344CB8AC3E}">
        <p14:creationId xmlns:p14="http://schemas.microsoft.com/office/powerpoint/2010/main" val="52782729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A95AA-0CA1-C20A-525E-C5A9AE2E187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7F376D1F-556F-CAFF-4084-95DBE2353BCC}"/>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B467613D-0FDB-ABB5-0861-A3DEF369F261}"/>
              </a:ext>
            </a:extLst>
          </p:cNvPr>
          <p:cNvSpPr txBox="1">
            <a:spLocks noChangeArrowheads="1"/>
          </p:cNvSpPr>
          <p:nvPr/>
        </p:nvSpPr>
        <p:spPr bwMode="auto">
          <a:xfrm>
            <a:off x="173038" y="745499"/>
            <a:ext cx="1180560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Servant’s Summons to all the Nations (49:1a)</a:t>
            </a:r>
          </a:p>
        </p:txBody>
      </p:sp>
      <p:sp>
        <p:nvSpPr>
          <p:cNvPr id="6" name="TextBox 5">
            <a:extLst>
              <a:ext uri="{FF2B5EF4-FFF2-40B4-BE49-F238E27FC236}">
                <a16:creationId xmlns:a16="http://schemas.microsoft.com/office/drawing/2014/main" id="{FBC10A11-007B-81C5-922B-64D9DF2D2D66}"/>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It Is Too Small a Thing</a:t>
            </a:r>
          </a:p>
        </p:txBody>
      </p:sp>
      <p:sp>
        <p:nvSpPr>
          <p:cNvPr id="2" name="Text Box 3">
            <a:extLst>
              <a:ext uri="{FF2B5EF4-FFF2-40B4-BE49-F238E27FC236}">
                <a16:creationId xmlns:a16="http://schemas.microsoft.com/office/drawing/2014/main" id="{CCD32120-DC11-B1B4-8EA5-1716ECB1F140}"/>
              </a:ext>
            </a:extLst>
          </p:cNvPr>
          <p:cNvSpPr txBox="1">
            <a:spLocks noChangeArrowheads="1"/>
          </p:cNvSpPr>
          <p:nvPr/>
        </p:nvSpPr>
        <p:spPr bwMode="auto">
          <a:xfrm>
            <a:off x="1150373" y="1369849"/>
            <a:ext cx="108233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2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Listen to Me, O islands, And pay attention, you peoples from afar. </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0799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B1630-BF65-E52E-DB2A-CFECF30171E0}"/>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631B28FE-E941-C8D7-DEF5-A02F872B634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CA27033B-B0F9-55BF-6C07-040A07D24465}"/>
              </a:ext>
            </a:extLst>
          </p:cNvPr>
          <p:cNvSpPr txBox="1">
            <a:spLocks noChangeArrowheads="1"/>
          </p:cNvSpPr>
          <p:nvPr/>
        </p:nvSpPr>
        <p:spPr bwMode="auto">
          <a:xfrm>
            <a:off x="173038" y="745499"/>
            <a:ext cx="11805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Servant’s Summons to all the Nations (49:1a)</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God’s Summons to the Servant (49:1b)</a:t>
            </a:r>
            <a:endPar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2F6C6AF-7ED5-7455-0FC1-6356ADB6CF85}"/>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It Is Too Small a Thing</a:t>
            </a:r>
          </a:p>
        </p:txBody>
      </p:sp>
      <p:sp>
        <p:nvSpPr>
          <p:cNvPr id="2" name="Text Box 3">
            <a:extLst>
              <a:ext uri="{FF2B5EF4-FFF2-40B4-BE49-F238E27FC236}">
                <a16:creationId xmlns:a16="http://schemas.microsoft.com/office/drawing/2014/main" id="{8493F5C7-0EF5-9DF7-BF42-491722C7C8F9}"/>
              </a:ext>
            </a:extLst>
          </p:cNvPr>
          <p:cNvSpPr txBox="1">
            <a:spLocks noChangeArrowheads="1"/>
          </p:cNvSpPr>
          <p:nvPr/>
        </p:nvSpPr>
        <p:spPr bwMode="auto">
          <a:xfrm>
            <a:off x="1150373" y="2109588"/>
            <a:ext cx="108233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The LORD called Me from the womb; From the body of My mother He named Me.</a:t>
            </a:r>
          </a:p>
        </p:txBody>
      </p:sp>
    </p:spTree>
    <p:extLst>
      <p:ext uri="{BB962C8B-B14F-4D97-AF65-F5344CB8AC3E}">
        <p14:creationId xmlns:p14="http://schemas.microsoft.com/office/powerpoint/2010/main" val="36629471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250"/>
                                        <p:tgtEl>
                                          <p:spTgt spid="3">
                                            <p:txEl>
                                              <p:pRg st="1" end="1"/>
                                            </p:txEl>
                                          </p:spTgt>
                                        </p:tgtEl>
                                      </p:cBhvr>
                                    </p:animEffect>
                                  </p:childTnLst>
                                </p:cTn>
                              </p:par>
                            </p:childTnLst>
                          </p:cTn>
                        </p:par>
                        <p:par>
                          <p:cTn id="8" fill="hold">
                            <p:stCondLst>
                              <p:cond delay="2500"/>
                            </p:stCondLst>
                            <p:childTnLst>
                              <p:par>
                                <p:cTn id="9" presetID="10" presetClass="entr" presetSubtype="0" fill="hold" grpId="0" nodeType="afterEffect">
                                  <p:stCondLst>
                                    <p:cond delay="75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AF921-89EC-66EA-5479-1059041CDA9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0DF09A08-4871-DD10-E946-220E54C06AF8}"/>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EA38E040-957D-5248-3FC6-2649286D36AD}"/>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19 but with precious blood, as of a lamb unblemished and spotless, the blood of Christ. 20 For He was foreknown before the foundation of the world, but has appeared in these last times for the sake of you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EE9950F-31BE-5863-77F0-2CAC8111A6B2}"/>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1:19-20</a:t>
            </a:r>
          </a:p>
        </p:txBody>
      </p:sp>
    </p:spTree>
    <p:extLst>
      <p:ext uri="{BB962C8B-B14F-4D97-AF65-F5344CB8AC3E}">
        <p14:creationId xmlns:p14="http://schemas.microsoft.com/office/powerpoint/2010/main" val="337607592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17A69-210A-7ED2-9911-570A98D8624A}"/>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071A0FC2-29BF-4612-F498-77988B09E56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A3EEDEDF-DCD7-6F30-E148-4ECE423E44D4}"/>
              </a:ext>
            </a:extLst>
          </p:cNvPr>
          <p:cNvSpPr txBox="1">
            <a:spLocks noChangeArrowheads="1"/>
          </p:cNvSpPr>
          <p:nvPr/>
        </p:nvSpPr>
        <p:spPr bwMode="auto">
          <a:xfrm>
            <a:off x="173038" y="745499"/>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Servant’s Summons to all the Nations (49:1a)</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God’s Summons to the Servant (49:1b)</a:t>
            </a:r>
          </a:p>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God’s Shaping the Servant (49:2-3)</a:t>
            </a:r>
          </a:p>
        </p:txBody>
      </p:sp>
      <p:sp>
        <p:nvSpPr>
          <p:cNvPr id="6" name="TextBox 5">
            <a:extLst>
              <a:ext uri="{FF2B5EF4-FFF2-40B4-BE49-F238E27FC236}">
                <a16:creationId xmlns:a16="http://schemas.microsoft.com/office/drawing/2014/main" id="{25907B42-45E8-DF74-FAD8-E40B8799756D}"/>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It Is Too Small a Thing</a:t>
            </a:r>
          </a:p>
        </p:txBody>
      </p:sp>
      <p:sp>
        <p:nvSpPr>
          <p:cNvPr id="2" name="Text Box 3">
            <a:extLst>
              <a:ext uri="{FF2B5EF4-FFF2-40B4-BE49-F238E27FC236}">
                <a16:creationId xmlns:a16="http://schemas.microsoft.com/office/drawing/2014/main" id="{1389C885-688B-23EB-69FA-4EA75AFEDEC1}"/>
              </a:ext>
            </a:extLst>
          </p:cNvPr>
          <p:cNvSpPr txBox="1">
            <a:spLocks noChangeArrowheads="1"/>
          </p:cNvSpPr>
          <p:nvPr/>
        </p:nvSpPr>
        <p:spPr bwMode="auto">
          <a:xfrm>
            <a:off x="1150373" y="2654118"/>
            <a:ext cx="1082334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2 He has made My mouth like a sharp sword, In the shadow of His hand He has concealed Me; And He has also made Me a select arrow, He has hidden Me in His quiver. 3 He said to Me, "You are My Servant, Israel, In Whom I will show My glory."</a:t>
            </a:r>
          </a:p>
        </p:txBody>
      </p:sp>
    </p:spTree>
    <p:extLst>
      <p:ext uri="{BB962C8B-B14F-4D97-AF65-F5344CB8AC3E}">
        <p14:creationId xmlns:p14="http://schemas.microsoft.com/office/powerpoint/2010/main" val="20904686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250"/>
                                        <p:tgtEl>
                                          <p:spTgt spid="3">
                                            <p:txEl>
                                              <p:pRg st="2" end="2"/>
                                            </p:txEl>
                                          </p:spTgt>
                                        </p:tgtEl>
                                      </p:cBhvr>
                                    </p:animEffect>
                                  </p:childTnLst>
                                </p:cTn>
                              </p:par>
                            </p:childTnLst>
                          </p:cTn>
                        </p:par>
                        <p:par>
                          <p:cTn id="8" fill="hold">
                            <p:stCondLst>
                              <p:cond delay="2500"/>
                            </p:stCondLst>
                            <p:childTnLst>
                              <p:par>
                                <p:cTn id="9" presetID="10" presetClass="entr" presetSubtype="0" fill="hold" grpId="0" nodeType="afterEffect">
                                  <p:stCondLst>
                                    <p:cond delay="75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6EF54-7FBF-0392-7404-005338DC0999}"/>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31E174D7-904D-76D4-5325-EA104DBC8326}"/>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A6A563B5-5B53-DEC9-8636-CC746F53A5A7}"/>
              </a:ext>
            </a:extLst>
          </p:cNvPr>
          <p:cNvSpPr txBox="1">
            <a:spLocks noChangeArrowheads="1"/>
          </p:cNvSpPr>
          <p:nvPr/>
        </p:nvSpPr>
        <p:spPr bwMode="auto">
          <a:xfrm>
            <a:off x="173038" y="940705"/>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All things came into being through Him, and apart from Him nothing came into being that has come into being.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3A37F20-9581-0BD8-A26E-6394E6FAA81C}"/>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1:3 – Colossians 1:16</a:t>
            </a:r>
          </a:p>
        </p:txBody>
      </p:sp>
      <p:sp>
        <p:nvSpPr>
          <p:cNvPr id="2" name="Text Box 3">
            <a:extLst>
              <a:ext uri="{FF2B5EF4-FFF2-40B4-BE49-F238E27FC236}">
                <a16:creationId xmlns:a16="http://schemas.microsoft.com/office/drawing/2014/main" id="{67976A5D-57EB-D2AF-FAA6-3DE1DC0D4F6D}"/>
              </a:ext>
            </a:extLst>
          </p:cNvPr>
          <p:cNvSpPr txBox="1">
            <a:spLocks noChangeArrowheads="1"/>
          </p:cNvSpPr>
          <p:nvPr/>
        </p:nvSpPr>
        <p:spPr bwMode="auto">
          <a:xfrm>
            <a:off x="150780" y="3363701"/>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by Him all things were created, both in the heavens and on earth, visible and invisible, whether thrones or dominions or rulers or authorities — all things have been created through Him and for Him.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23501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B5A10-B5ED-0CA3-D8EF-B31FF40E62EB}"/>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85E1E067-3BFF-8459-6602-4A69F4B43677}"/>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769BB9E4-6261-747F-AFA0-C6BE380E4ACC}"/>
              </a:ext>
            </a:extLst>
          </p:cNvPr>
          <p:cNvSpPr txBox="1">
            <a:spLocks noChangeArrowheads="1"/>
          </p:cNvSpPr>
          <p:nvPr/>
        </p:nvSpPr>
        <p:spPr bwMode="auto">
          <a:xfrm>
            <a:off x="173038" y="745499"/>
            <a:ext cx="1180560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 just as He [God the Father] chose us in Him [God the Son] before the foundation of the world, that we would be holy and blameless before Him. In love 5 He predestined us to adoption as sons through Jesus Christ to Himself, according to the kind intention of His will, 6 to the praise of the glory of His grace…</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187EC56-D3BC-89FF-FC36-910CF488424D}"/>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1:4-6a</a:t>
            </a:r>
          </a:p>
        </p:txBody>
      </p:sp>
    </p:spTree>
    <p:extLst>
      <p:ext uri="{BB962C8B-B14F-4D97-AF65-F5344CB8AC3E}">
        <p14:creationId xmlns:p14="http://schemas.microsoft.com/office/powerpoint/2010/main" val="262341273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09A09-DC87-4CF1-80F4-7B651B99CD18}"/>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A435978D-800F-B3D9-FA03-5909D29521D7}"/>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32DC5172-5014-E95B-486A-C758B9F792BD}"/>
              </a:ext>
            </a:extLst>
          </p:cNvPr>
          <p:cNvSpPr txBox="1">
            <a:spLocks noChangeArrowheads="1"/>
          </p:cNvSpPr>
          <p:nvPr/>
        </p:nvSpPr>
        <p:spPr bwMode="auto">
          <a:xfrm>
            <a:off x="173038" y="745499"/>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But when the fullness of the time came, God sent forth His Son, born of a woman, born under the Law</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7BE23DC-F183-71C3-8F5B-11AFD53996DA}"/>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Galatians 4:4</a:t>
            </a:r>
          </a:p>
        </p:txBody>
      </p:sp>
    </p:spTree>
    <p:extLst>
      <p:ext uri="{BB962C8B-B14F-4D97-AF65-F5344CB8AC3E}">
        <p14:creationId xmlns:p14="http://schemas.microsoft.com/office/powerpoint/2010/main" val="406841083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38ACF-34F0-D012-2FEE-80F6F945CC91}"/>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05B17827-02CE-8682-BCB9-1A1B06245505}"/>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C733DBDB-AA50-66E0-767B-E408C4277B6F}"/>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angel answered and said to her, “The Holy Spirit will come upon you, and the power of the Most High will overshadow you; and for that reason the holy Child shall be called the Son of God.”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DE498B7-092E-BCAC-7E12-633A2305BD62}"/>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Luke 1:35</a:t>
            </a:r>
          </a:p>
        </p:txBody>
      </p:sp>
    </p:spTree>
    <p:extLst>
      <p:ext uri="{BB962C8B-B14F-4D97-AF65-F5344CB8AC3E}">
        <p14:creationId xmlns:p14="http://schemas.microsoft.com/office/powerpoint/2010/main" val="264334805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A5C17-834F-6473-6EFB-EB4AA3F61D38}"/>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F1266DC0-9914-0DF2-E749-85D566991DB8}"/>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BA90CF5A-C32D-C1B9-B003-72C103CB356F}"/>
              </a:ext>
            </a:extLst>
          </p:cNvPr>
          <p:cNvSpPr txBox="1">
            <a:spLocks noChangeArrowheads="1"/>
          </p:cNvSpPr>
          <p:nvPr/>
        </p:nvSpPr>
        <p:spPr bwMode="auto">
          <a:xfrm>
            <a:off x="173038" y="745499"/>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 For You formed my inward parts; You wove me in my mother's womb. 14 I will give thanks to You, for I am fearfully and wonderfully made; Wonderful are Your works, And my soul knows it very well. 15 My frame was not hidden from You, When I was made in secret, And skillfully wrought in the depths of the earth; 16 Your eyes have seen my unformed substance; And in Your book were all written The days that were ordained for me, When as yet there was not one of them.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69F6C88-DE2A-852B-F49A-26D74CC48507}"/>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139:13-16</a:t>
            </a:r>
          </a:p>
        </p:txBody>
      </p:sp>
    </p:spTree>
    <p:extLst>
      <p:ext uri="{BB962C8B-B14F-4D97-AF65-F5344CB8AC3E}">
        <p14:creationId xmlns:p14="http://schemas.microsoft.com/office/powerpoint/2010/main" val="198909497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57192B61-FE0F-4A58-8954-1480626DA69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745499"/>
            <a:ext cx="11805602"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3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Listen to Me, O islands, And pay attention, you peoples from afar. The LORD called Me from the womb; From the body of My mother He named Me. 2 He has made My mouth like a sharp sword, In the shadow of His hand He has concealed Me; And He has also made Me a select arrow, He has hidden Me in His quiver. 3 He said to Me, “You are My Servant, Israel, In Whom I will show My glory.” 4 But I said, “I have toiled in vain, I have spent My strength for nothing and vanity; Yet surely the justice due to Me is with the LORD, And My reward with My God.” </a:t>
            </a:r>
            <a:endParaRPr lang="en-US" sz="3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49:1-4</a:t>
            </a:r>
          </a:p>
        </p:txBody>
      </p:sp>
    </p:spTree>
    <p:extLst>
      <p:ext uri="{BB962C8B-B14F-4D97-AF65-F5344CB8AC3E}">
        <p14:creationId xmlns:p14="http://schemas.microsoft.com/office/powerpoint/2010/main" val="13175708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3F374-7646-8538-9E36-E15CBB095675}"/>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E6CF88E4-F6A7-6019-53BB-E0F779C7CB07}"/>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A3BEA963-D000-B82A-0BCD-51B6B8DB6FB2}"/>
              </a:ext>
            </a:extLst>
          </p:cNvPr>
          <p:cNvSpPr txBox="1">
            <a:spLocks noChangeArrowheads="1"/>
          </p:cNvSpPr>
          <p:nvPr/>
        </p:nvSpPr>
        <p:spPr bwMode="auto">
          <a:xfrm>
            <a:off x="173038" y="745499"/>
            <a:ext cx="1180560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 'Your hands fashioned and made me altogether, And would You destroy me? 9 'Remember now, that You have made me as clay; And would You turn me into dust again? 10 'Did You not pour me out like milk And curdle me like cheese; 11 Clothe me with skin and flesh, And knit me together with bones and sinews? 12 'You have granted me life and lovingkindness; And Your care has preserved my spirit.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45920FC-DE8E-BA25-5515-0848066CEE23}"/>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Job 10:8-12</a:t>
            </a:r>
          </a:p>
        </p:txBody>
      </p:sp>
    </p:spTree>
    <p:extLst>
      <p:ext uri="{BB962C8B-B14F-4D97-AF65-F5344CB8AC3E}">
        <p14:creationId xmlns:p14="http://schemas.microsoft.com/office/powerpoint/2010/main" val="96154858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C22DA-9A08-72F3-88B9-D328D21164A6}"/>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D90166BF-C862-ACB5-18FD-CB38076EFA69}"/>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140712A3-0A52-0ACA-9869-49063167023E}"/>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…since the children share in flesh and blood, He Himself likewise also partook of the same, that through death He might render powerless him who had the power of death, that is, the devil,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035DFE5-9532-96B7-99A9-F06B6647D5E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Hebrews 2:14</a:t>
            </a:r>
          </a:p>
        </p:txBody>
      </p:sp>
    </p:spTree>
    <p:extLst>
      <p:ext uri="{BB962C8B-B14F-4D97-AF65-F5344CB8AC3E}">
        <p14:creationId xmlns:p14="http://schemas.microsoft.com/office/powerpoint/2010/main" val="300475886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43B28-6C74-7DD3-6138-48A7A5054C83}"/>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30AB4A9F-40EE-220C-EAD2-41CD3907A4C6}"/>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1FC6D1BF-46C2-3631-1BE8-3BA7EE1295D1}"/>
              </a:ext>
            </a:extLst>
          </p:cNvPr>
          <p:cNvSpPr txBox="1">
            <a:spLocks noChangeArrowheads="1"/>
          </p:cNvSpPr>
          <p:nvPr/>
        </p:nvSpPr>
        <p:spPr bwMode="auto">
          <a:xfrm>
            <a:off x="173038" y="745499"/>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A voice is calling, "Clear the way for the LORD in the wilderness; Make smooth in the desert a highway for our God. 4 Let every valley be lifted up, And every mountain and hill be made low; And let the rough ground become a plain, And the rugged terrain a broad valley; 5 Then the glory of the LORD will be revealed, And all flesh will see it together; For the mouth of the LORD has spoken."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A54B3C9-71B2-2AE6-81F1-3E3C66B5A8AE}"/>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40:3-5</a:t>
            </a:r>
          </a:p>
        </p:txBody>
      </p:sp>
    </p:spTree>
    <p:extLst>
      <p:ext uri="{BB962C8B-B14F-4D97-AF65-F5344CB8AC3E}">
        <p14:creationId xmlns:p14="http://schemas.microsoft.com/office/powerpoint/2010/main" val="275386566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C0241-FEC7-68BD-1633-3F6F4072308D}"/>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8C977EE9-735A-B98F-5B6D-415B8498B02F}"/>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ECF8E429-3500-9BBE-0E86-016B214D1410}"/>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From His mouth comes a sharp sword, so that with it He may strike down the nations, and He will rule them with a rod of iron; and He treads the wine press of the fierce wrath of God, the Almighty.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C3F548C-6D7F-6E84-4CE4-556DD03C08E2}"/>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Revelation 19:15</a:t>
            </a:r>
          </a:p>
        </p:txBody>
      </p:sp>
    </p:spTree>
    <p:extLst>
      <p:ext uri="{BB962C8B-B14F-4D97-AF65-F5344CB8AC3E}">
        <p14:creationId xmlns:p14="http://schemas.microsoft.com/office/powerpoint/2010/main" val="335022969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6128D-4B79-FCF8-A34F-FEA51A47E8EE}"/>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83FAAFD9-6799-3B31-7550-FF23EBE3DED5}"/>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DF06CD8B-54F8-0704-69A7-925C96E9732A}"/>
              </a:ext>
            </a:extLst>
          </p:cNvPr>
          <p:cNvSpPr txBox="1">
            <a:spLocks noChangeArrowheads="1"/>
          </p:cNvSpPr>
          <p:nvPr/>
        </p:nvSpPr>
        <p:spPr bwMode="auto">
          <a:xfrm>
            <a:off x="173038" y="745499"/>
            <a:ext cx="1180560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Then that lawless one will be revealed whom the Lord will slay with the breath of His mouth and bring to an end by the appearance of His coming;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36CA7FF-0690-88C1-64C0-4CDCCDC9BA71}"/>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Thessalonians 2:8</a:t>
            </a:r>
          </a:p>
        </p:txBody>
      </p:sp>
    </p:spTree>
    <p:extLst>
      <p:ext uri="{BB962C8B-B14F-4D97-AF65-F5344CB8AC3E}">
        <p14:creationId xmlns:p14="http://schemas.microsoft.com/office/powerpoint/2010/main" val="220109469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1CE83-3CAD-B679-4579-43AE34417675}"/>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F741337E-9711-82B9-2280-3EA2D8883992}"/>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DF54B67E-2E2A-8B15-E8D2-AFE7AC6378B6}"/>
              </a:ext>
            </a:extLst>
          </p:cNvPr>
          <p:cNvSpPr txBox="1">
            <a:spLocks noChangeArrowheads="1"/>
          </p:cNvSpPr>
          <p:nvPr/>
        </p:nvSpPr>
        <p:spPr bwMode="auto">
          <a:xfrm>
            <a:off x="173038" y="745499"/>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Depart from Me, accursed ones, into the eternal fire which has been prepared for the devil and his angels;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8E67D2E-1723-572C-E488-366AE205BE35}"/>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Matthew 25:41</a:t>
            </a:r>
          </a:p>
        </p:txBody>
      </p:sp>
    </p:spTree>
    <p:extLst>
      <p:ext uri="{BB962C8B-B14F-4D97-AF65-F5344CB8AC3E}">
        <p14:creationId xmlns:p14="http://schemas.microsoft.com/office/powerpoint/2010/main" val="3419797775"/>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581D1-C718-277B-93EB-9FEE1904CDE7}"/>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83BA8440-1B63-A456-5A24-CFCA86E31249}"/>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DCF14C23-8A52-923F-625E-8EF8A7CF38AF}"/>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the word of God is living and active and sharper than any two-edged sword, and piercing as far as the division of soul and spirit, of both joints and marrow, and able to judge the thoughts and intentions of the heart.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F17B50D-E55D-B25E-F6C8-21822B0805FA}"/>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Hebrews 4:12</a:t>
            </a:r>
          </a:p>
        </p:txBody>
      </p:sp>
    </p:spTree>
    <p:extLst>
      <p:ext uri="{BB962C8B-B14F-4D97-AF65-F5344CB8AC3E}">
        <p14:creationId xmlns:p14="http://schemas.microsoft.com/office/powerpoint/2010/main" val="267347646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85CA6-06A9-1EB2-764E-21DD850CC4E8}"/>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03C77F08-F9D9-1EB9-FBA3-E9B5962702BC}"/>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5EA83E4A-0984-5B40-E48F-7C4D672E827F}"/>
              </a:ext>
            </a:extLst>
          </p:cNvPr>
          <p:cNvSpPr txBox="1">
            <a:spLocks noChangeArrowheads="1"/>
          </p:cNvSpPr>
          <p:nvPr/>
        </p:nvSpPr>
        <p:spPr bwMode="auto">
          <a:xfrm>
            <a:off x="173038" y="745499"/>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Servant’s Summons to all the Nations (49:1a)</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God’s Summons to the Servant (49:1b)</a:t>
            </a:r>
          </a:p>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God’s Shaping the Servant (49:2-3)</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Seeming Failure of the Servant (49:4)</a:t>
            </a:r>
            <a:endPar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4EC40F9-5C7B-7FDF-9F57-68C66986AC7A}"/>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It Is Too Small a Thing</a:t>
            </a:r>
          </a:p>
        </p:txBody>
      </p:sp>
      <p:sp>
        <p:nvSpPr>
          <p:cNvPr id="2" name="Text Box 3">
            <a:extLst>
              <a:ext uri="{FF2B5EF4-FFF2-40B4-BE49-F238E27FC236}">
                <a16:creationId xmlns:a16="http://schemas.microsoft.com/office/drawing/2014/main" id="{3D5B8156-3AA5-243B-1899-A207B94926A9}"/>
              </a:ext>
            </a:extLst>
          </p:cNvPr>
          <p:cNvSpPr txBox="1">
            <a:spLocks noChangeArrowheads="1"/>
          </p:cNvSpPr>
          <p:nvPr/>
        </p:nvSpPr>
        <p:spPr bwMode="auto">
          <a:xfrm>
            <a:off x="1150373" y="3291116"/>
            <a:ext cx="108233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I said, "I have toiled in vain, I have spent My strength for nothing and vanity; </a:t>
            </a:r>
          </a:p>
        </p:txBody>
      </p:sp>
    </p:spTree>
    <p:extLst>
      <p:ext uri="{BB962C8B-B14F-4D97-AF65-F5344CB8AC3E}">
        <p14:creationId xmlns:p14="http://schemas.microsoft.com/office/powerpoint/2010/main" val="1038563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250"/>
                                        <p:tgtEl>
                                          <p:spTgt spid="3">
                                            <p:txEl>
                                              <p:pRg st="3" end="3"/>
                                            </p:txEl>
                                          </p:spTgt>
                                        </p:tgtEl>
                                      </p:cBhvr>
                                    </p:animEffect>
                                  </p:childTnLst>
                                </p:cTn>
                              </p:par>
                            </p:childTnLst>
                          </p:cTn>
                        </p:par>
                        <p:par>
                          <p:cTn id="8" fill="hold">
                            <p:stCondLst>
                              <p:cond delay="2500"/>
                            </p:stCondLst>
                            <p:childTnLst>
                              <p:par>
                                <p:cTn id="9" presetID="10" presetClass="entr" presetSubtype="0" fill="hold" grpId="0" nodeType="afterEffect">
                                  <p:stCondLst>
                                    <p:cond delay="75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DF23B-64BB-A96E-1ACC-F7996BEE3B2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EBCFCD1F-6AD5-1300-CB12-F33FDFD0F2A8}"/>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69954F7B-0DCC-7296-4C87-A990F904829A}"/>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He grew up before Him like a tender shoot, And like a root out of parched ground; He has no stately form or majesty That we should look upon Him, Nor appearance that we should be attracted to Him.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88BC16F-02B1-EF71-ED61-9A6CF584AE62}"/>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53:2</a:t>
            </a:r>
          </a:p>
        </p:txBody>
      </p:sp>
    </p:spTree>
    <p:extLst>
      <p:ext uri="{BB962C8B-B14F-4D97-AF65-F5344CB8AC3E}">
        <p14:creationId xmlns:p14="http://schemas.microsoft.com/office/powerpoint/2010/main" val="222745440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55560-EDF5-2970-8BEC-1A31094C6D43}"/>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3C14A6BC-2160-7F79-E38F-BB659D96CC61}"/>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A8893506-D812-A676-5567-524BB2B32941}"/>
              </a:ext>
            </a:extLst>
          </p:cNvPr>
          <p:cNvSpPr txBox="1">
            <a:spLocks noChangeArrowheads="1"/>
          </p:cNvSpPr>
          <p:nvPr/>
        </p:nvSpPr>
        <p:spPr bwMode="auto">
          <a:xfrm>
            <a:off x="173038" y="745499"/>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will all fall away, because it is written, 'I WILL STRIKE DOWN THE SHEPHERD, AND THE SHEEP SHALL BE SCATTERED.'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49F89C9-167C-C3B0-0063-60FECE98967D}"/>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Mark 14:27</a:t>
            </a:r>
          </a:p>
        </p:txBody>
      </p:sp>
    </p:spTree>
    <p:extLst>
      <p:ext uri="{BB962C8B-B14F-4D97-AF65-F5344CB8AC3E}">
        <p14:creationId xmlns:p14="http://schemas.microsoft.com/office/powerpoint/2010/main" val="379694152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93D8F-9BD8-4459-CB15-27D172BD8C1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2600D86A-BD62-0AC0-A223-1EAB21EAE21B}"/>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F466532D-59EE-98F0-F35B-7B89D64B283E}"/>
              </a:ext>
            </a:extLst>
          </p:cNvPr>
          <p:cNvSpPr txBox="1">
            <a:spLocks noChangeArrowheads="1"/>
          </p:cNvSpPr>
          <p:nvPr/>
        </p:nvSpPr>
        <p:spPr bwMode="auto">
          <a:xfrm>
            <a:off x="173038" y="745499"/>
            <a:ext cx="11805602"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3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And now says the LORD, who formed Me from the womb to be His Servant, To bring Jacob back to Him, so that Israel might be gathered to Him (For I am honored in the sight of the LORD, And My God is My strength), 6 He says, “</a:t>
            </a:r>
            <a:r>
              <a:rPr lang="en-US" sz="3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is too small a thing</a:t>
            </a:r>
            <a:r>
              <a:rPr lang="en-US" sz="3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that You should be My Servant To raise up the tribes of Jacob and to restore the preserved ones of Israel; I will also make You a light of the nations So that My salvation may reach to the end of the earth.”</a:t>
            </a:r>
            <a:endParaRPr lang="en-US" sz="3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0980A10-799B-AF43-E728-83614967331B}"/>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49:5-6</a:t>
            </a:r>
          </a:p>
        </p:txBody>
      </p:sp>
    </p:spTree>
    <p:extLst>
      <p:ext uri="{BB962C8B-B14F-4D97-AF65-F5344CB8AC3E}">
        <p14:creationId xmlns:p14="http://schemas.microsoft.com/office/powerpoint/2010/main" val="4120504775"/>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4427-EA08-C190-A76E-33A574A2240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3148DD7C-33F2-16D3-C321-7395E5813675}"/>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5351E8CF-0174-515D-8E01-04DD7569CE6B}"/>
              </a:ext>
            </a:extLst>
          </p:cNvPr>
          <p:cNvSpPr txBox="1">
            <a:spLocks noChangeArrowheads="1"/>
          </p:cNvSpPr>
          <p:nvPr/>
        </p:nvSpPr>
        <p:spPr bwMode="auto">
          <a:xfrm>
            <a:off x="193199" y="792999"/>
            <a:ext cx="118056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Father, INTO YOUR HANDS I COMMIT MY SPIRIT.</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71B815D-36AD-E63A-A5E5-C817B8EF09A2}"/>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Luke 23:46</a:t>
            </a:r>
          </a:p>
        </p:txBody>
      </p:sp>
    </p:spTree>
    <p:extLst>
      <p:ext uri="{BB962C8B-B14F-4D97-AF65-F5344CB8AC3E}">
        <p14:creationId xmlns:p14="http://schemas.microsoft.com/office/powerpoint/2010/main" val="1417187307"/>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86481-0423-E0CC-8757-06576CC883CE}"/>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B9730A38-27C0-83C4-34C4-3E10D94F61F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E606C7D2-6FDD-F5DC-E2DD-82520CBB4F98}"/>
              </a:ext>
            </a:extLst>
          </p:cNvPr>
          <p:cNvSpPr txBox="1">
            <a:spLocks noChangeArrowheads="1"/>
          </p:cNvSpPr>
          <p:nvPr/>
        </p:nvSpPr>
        <p:spPr bwMode="auto">
          <a:xfrm>
            <a:off x="173038" y="745499"/>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Servant’s Summons to all the Nations (49:1a)</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God’s Summons to the Servant (49:1b)</a:t>
            </a:r>
          </a:p>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God’s Shaping the Servant (49:2-3)</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Seeming Failure of the Servant (49:4)</a:t>
            </a:r>
            <a:endPar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DF10385-BFAC-67DB-8DEA-0318FA89481C}"/>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It Is Too Small a Thing</a:t>
            </a:r>
          </a:p>
        </p:txBody>
      </p:sp>
      <p:sp>
        <p:nvSpPr>
          <p:cNvPr id="2" name="Text Box 3">
            <a:extLst>
              <a:ext uri="{FF2B5EF4-FFF2-40B4-BE49-F238E27FC236}">
                <a16:creationId xmlns:a16="http://schemas.microsoft.com/office/drawing/2014/main" id="{7982C4B7-9483-234B-8B6A-F7168CFEB11A}"/>
              </a:ext>
            </a:extLst>
          </p:cNvPr>
          <p:cNvSpPr txBox="1">
            <a:spLocks noChangeArrowheads="1"/>
          </p:cNvSpPr>
          <p:nvPr/>
        </p:nvSpPr>
        <p:spPr bwMode="auto">
          <a:xfrm>
            <a:off x="1150373" y="3291116"/>
            <a:ext cx="108233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I said, "I have toiled in vain, I have spent My strength for nothing and vanity; </a:t>
            </a:r>
          </a:p>
        </p:txBody>
      </p:sp>
    </p:spTree>
    <p:extLst>
      <p:ext uri="{BB962C8B-B14F-4D97-AF65-F5344CB8AC3E}">
        <p14:creationId xmlns:p14="http://schemas.microsoft.com/office/powerpoint/2010/main" val="3010910819"/>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94035-30EF-BF32-A7C3-27A1EEF5C223}"/>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8156211E-BA3B-889A-8229-76706D56A38B}"/>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C296689F-0F59-7112-5E53-1164080A9AC0}"/>
              </a:ext>
            </a:extLst>
          </p:cNvPr>
          <p:cNvSpPr txBox="1">
            <a:spLocks noChangeArrowheads="1"/>
          </p:cNvSpPr>
          <p:nvPr/>
        </p:nvSpPr>
        <p:spPr bwMode="auto">
          <a:xfrm>
            <a:off x="173038" y="745499"/>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LORD says to my Lord: "Sit at My right hand Until I make Your enemies a footstool for Your feet."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BB37244-1B12-CC81-10C0-B687043CE3AB}"/>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110:1</a:t>
            </a:r>
          </a:p>
        </p:txBody>
      </p:sp>
    </p:spTree>
    <p:extLst>
      <p:ext uri="{BB962C8B-B14F-4D97-AF65-F5344CB8AC3E}">
        <p14:creationId xmlns:p14="http://schemas.microsoft.com/office/powerpoint/2010/main" val="334590731"/>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9A6DE-72E0-DFC1-02D9-8F4769CAA6C6}"/>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EC05F5D0-AB55-2705-7C35-EDA7119AB4D0}"/>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E189198C-B896-7F83-D64F-FBCB63039A60}"/>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 I will surely tell of the decree of the LORD: He said to Me, 'You are My Son, Today I have begotten You. 8 'Ask of Me, and I will surely give the nations as Your inheritance, And the very ends of the earth as Your possession.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C36ACD1-284D-6D1D-4487-B0B54EF44765}"/>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2:7-8</a:t>
            </a:r>
          </a:p>
        </p:txBody>
      </p:sp>
    </p:spTree>
    <p:extLst>
      <p:ext uri="{BB962C8B-B14F-4D97-AF65-F5344CB8AC3E}">
        <p14:creationId xmlns:p14="http://schemas.microsoft.com/office/powerpoint/2010/main" val="244018103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10061-6EE8-1776-D468-2983F761D27D}"/>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B96D5DCD-1CBA-E103-234A-DAC966589DEE}"/>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A20AC2D2-9551-F40F-83A6-D922A95501CB}"/>
              </a:ext>
            </a:extLst>
          </p:cNvPr>
          <p:cNvSpPr txBox="1">
            <a:spLocks noChangeArrowheads="1"/>
          </p:cNvSpPr>
          <p:nvPr/>
        </p:nvSpPr>
        <p:spPr bwMode="auto">
          <a:xfrm>
            <a:off x="173038" y="745499"/>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Servant’s Summons to all the Nations (49:1a)</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God’s Summons to the Servant (49:1b)</a:t>
            </a:r>
          </a:p>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God’s Shaping the Servant (49:2-3)</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Seeming Failure of the Servant (49:4)</a:t>
            </a:r>
          </a:p>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Sure Success of the Servant (49:5-6)</a:t>
            </a:r>
          </a:p>
        </p:txBody>
      </p:sp>
      <p:sp>
        <p:nvSpPr>
          <p:cNvPr id="6" name="TextBox 5">
            <a:extLst>
              <a:ext uri="{FF2B5EF4-FFF2-40B4-BE49-F238E27FC236}">
                <a16:creationId xmlns:a16="http://schemas.microsoft.com/office/drawing/2014/main" id="{6D9E7D30-8D45-85FF-A2E2-CC04C0C6CECA}"/>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It Is Too Small a Thing</a:t>
            </a:r>
          </a:p>
        </p:txBody>
      </p:sp>
      <p:sp>
        <p:nvSpPr>
          <p:cNvPr id="2" name="Text Box 3">
            <a:extLst>
              <a:ext uri="{FF2B5EF4-FFF2-40B4-BE49-F238E27FC236}">
                <a16:creationId xmlns:a16="http://schemas.microsoft.com/office/drawing/2014/main" id="{D563052F-D927-987A-1467-2D4D71E39988}"/>
              </a:ext>
            </a:extLst>
          </p:cNvPr>
          <p:cNvSpPr txBox="1">
            <a:spLocks noChangeArrowheads="1"/>
          </p:cNvSpPr>
          <p:nvPr/>
        </p:nvSpPr>
        <p:spPr bwMode="auto">
          <a:xfrm>
            <a:off x="1150373" y="3794551"/>
            <a:ext cx="1082334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5 And now says the LORD, who formed Me from the womb to be His Servant, To bring Jacob back to Him, so that Israel might be gathered to Him (For I am honored in the sight of the LORD, And My God is My strength), 6 He says,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It is too small a thing </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that You should be My Servant To raise up the tribes of Jacob and to restore the preserved ones of Israel; I will also make You a light of the nations So that My salvation may reach to the end of the earth." </a:t>
            </a:r>
          </a:p>
        </p:txBody>
      </p:sp>
    </p:spTree>
    <p:extLst>
      <p:ext uri="{BB962C8B-B14F-4D97-AF65-F5344CB8AC3E}">
        <p14:creationId xmlns:p14="http://schemas.microsoft.com/office/powerpoint/2010/main" val="23335689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250"/>
                                        <p:tgtEl>
                                          <p:spTgt spid="3">
                                            <p:txEl>
                                              <p:pRg st="4" end="4"/>
                                            </p:txEl>
                                          </p:spTgt>
                                        </p:tgtEl>
                                      </p:cBhvr>
                                    </p:animEffect>
                                  </p:childTnLst>
                                </p:cTn>
                              </p:par>
                            </p:childTnLst>
                          </p:cTn>
                        </p:par>
                        <p:par>
                          <p:cTn id="8" fill="hold">
                            <p:stCondLst>
                              <p:cond delay="2500"/>
                            </p:stCondLst>
                            <p:childTnLst>
                              <p:par>
                                <p:cTn id="9" presetID="10" presetClass="entr" presetSubtype="0" fill="hold" grpId="0" nodeType="afterEffect">
                                  <p:stCondLst>
                                    <p:cond delay="75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B9C52-1827-C280-5D55-E77B41693F2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0CE856F1-77C5-1E8F-DD4C-B48A155CD5C0}"/>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830C14CE-6C4F-9D37-0086-83FBB284E515}"/>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29 Or is God the God of Jews only? Is He not the God of Gentiles also? Yes, of Gentiles also, 30 since indeed God who will justify the circumcised by faith and the uncircumcised through faith is one.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D73670E-A1EB-6F94-EDC6-B69A208A326B}"/>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3:29-30</a:t>
            </a:r>
          </a:p>
        </p:txBody>
      </p:sp>
    </p:spTree>
    <p:extLst>
      <p:ext uri="{BB962C8B-B14F-4D97-AF65-F5344CB8AC3E}">
        <p14:creationId xmlns:p14="http://schemas.microsoft.com/office/powerpoint/2010/main" val="1410088397"/>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17783-02C0-24BD-E98A-AF534539F31E}"/>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6C47E250-A4A7-FCDD-C48E-3D91381C8DC2}"/>
              </a:ext>
            </a:extLst>
          </p:cNvPr>
          <p:cNvPicPr>
            <a:picLocks noChangeAspect="1"/>
          </p:cNvPicPr>
          <p:nvPr/>
        </p:nvPicPr>
        <p:blipFill>
          <a:blip r:embed="rId2"/>
          <a:stretch>
            <a:fillRect/>
          </a:stretch>
        </p:blipFill>
        <p:spPr>
          <a:xfrm>
            <a:off x="1" y="0"/>
            <a:ext cx="12191999" cy="6858000"/>
          </a:xfrm>
          <a:prstGeom prst="rect">
            <a:avLst/>
          </a:prstGeom>
        </p:spPr>
      </p:pic>
      <p:sp>
        <p:nvSpPr>
          <p:cNvPr id="3" name="Text Box 3">
            <a:extLst>
              <a:ext uri="{FF2B5EF4-FFF2-40B4-BE49-F238E27FC236}">
                <a16:creationId xmlns:a16="http://schemas.microsoft.com/office/drawing/2014/main" id="{452CDEAA-BC2F-DE0B-F5EC-83E99535DBFC}"/>
              </a:ext>
            </a:extLst>
          </p:cNvPr>
          <p:cNvSpPr txBox="1">
            <a:spLocks noChangeArrowheads="1"/>
          </p:cNvSpPr>
          <p:nvPr/>
        </p:nvSpPr>
        <p:spPr bwMode="auto">
          <a:xfrm>
            <a:off x="173038" y="745499"/>
            <a:ext cx="118056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even I, am the LORD, And there is no savior besides Me.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682192A-4229-A0E7-41D5-C0292B52829A}"/>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43:11</a:t>
            </a:r>
          </a:p>
        </p:txBody>
      </p:sp>
    </p:spTree>
    <p:extLst>
      <p:ext uri="{BB962C8B-B14F-4D97-AF65-F5344CB8AC3E}">
        <p14:creationId xmlns:p14="http://schemas.microsoft.com/office/powerpoint/2010/main" val="3020129912"/>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05EA1-E047-3FC9-D358-FC613F180D66}"/>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49BCD403-C427-1140-5619-82305FD6DBD4}"/>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4F780357-24C3-54B3-F8CC-789CEBA8EBB6}"/>
              </a:ext>
            </a:extLst>
          </p:cNvPr>
          <p:cNvSpPr txBox="1">
            <a:spLocks noChangeArrowheads="1"/>
          </p:cNvSpPr>
          <p:nvPr/>
        </p:nvSpPr>
        <p:spPr bwMode="auto">
          <a:xfrm>
            <a:off x="173038" y="745499"/>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will also make You a light of the nations So that My salvation may reach to the end of the earth.</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994FDCD-E4E0-F1DD-6502-3A54D7C6278B}"/>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49:6b</a:t>
            </a:r>
          </a:p>
        </p:txBody>
      </p:sp>
    </p:spTree>
    <p:extLst>
      <p:ext uri="{BB962C8B-B14F-4D97-AF65-F5344CB8AC3E}">
        <p14:creationId xmlns:p14="http://schemas.microsoft.com/office/powerpoint/2010/main" val="3743503207"/>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84D5B-BB6E-677D-8EF6-37929AD1647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1426CACF-EBD9-E2FA-AFBB-2DA27EB0E348}"/>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9EC851E2-1CDB-0766-5E6E-994B2F893481}"/>
              </a:ext>
            </a:extLst>
          </p:cNvPr>
          <p:cNvSpPr txBox="1">
            <a:spLocks noChangeArrowheads="1"/>
          </p:cNvSpPr>
          <p:nvPr/>
        </p:nvSpPr>
        <p:spPr bwMode="auto">
          <a:xfrm>
            <a:off x="173038" y="745499"/>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But there will be no more gloom for her who was in anguish; in earlier times He treated the land of Zebulun and the land of Naphtali with contempt, but later on He shall make it glorious, by the way of the sea, on the other side of Jordan, Galilee of the Gentiles. 2 The people who walk in darkness Will see a great light; Those who live in a dark land, The light will shine on them.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795831E-FB1E-1C82-F4A9-39AE2B6DF331}"/>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9:1-2</a:t>
            </a:r>
          </a:p>
        </p:txBody>
      </p:sp>
    </p:spTree>
    <p:extLst>
      <p:ext uri="{BB962C8B-B14F-4D97-AF65-F5344CB8AC3E}">
        <p14:creationId xmlns:p14="http://schemas.microsoft.com/office/powerpoint/2010/main" val="2285231733"/>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92E7C-0D04-996B-BBD6-79828A326045}"/>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A4A6713D-8794-7025-5D99-7C406D9988A0}"/>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9021A940-8ABA-539C-0A7C-4097AEA5A423}"/>
              </a:ext>
            </a:extLst>
          </p:cNvPr>
          <p:cNvSpPr txBox="1">
            <a:spLocks noChangeArrowheads="1"/>
          </p:cNvSpPr>
          <p:nvPr/>
        </p:nvSpPr>
        <p:spPr bwMode="auto">
          <a:xfrm>
            <a:off x="173038" y="745499"/>
            <a:ext cx="11805602"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3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 For I say that Christ has become a servant to the circumcision [Israel] on behalf of the truth of God to confirm the promises given to the fathers, 9 and for the Gentiles to glorify God for His mercy; as it is written, "THEREFORE I WILL GIVE PRAISE TO YOU AMONG THE GENTILES, AND I WILL SING TO YOUR NAME."[Psalm 18:45] 10 Again he says, "REJOICE, O GENTILES, WITH HIS PEOPLE."[Deuteronomy 32:43] 11 And again, "PRAISE THE LORD ALL YOU GENTILES, AND LET ALL THE PEOPLES PRAISE HIM." [Psalm 117:1] 12 Again Isaiah says, "THERE SHALL COME THE ROOT OF JESSE, AND HE WHO ARISES TO RULE OVER THE GENTILES, IN HIM SHALL THE GENTILES HOPE." [Isaiah 11:10]</a:t>
            </a:r>
            <a:endParaRPr lang="en-US" sz="3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B5DC1A2-28FF-6C39-EE48-C69167F485EF}"/>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15:8-12</a:t>
            </a:r>
          </a:p>
        </p:txBody>
      </p:sp>
    </p:spTree>
    <p:extLst>
      <p:ext uri="{BB962C8B-B14F-4D97-AF65-F5344CB8AC3E}">
        <p14:creationId xmlns:p14="http://schemas.microsoft.com/office/powerpoint/2010/main" val="181361521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1C2EA-3BC3-F52C-8274-5FDC067C6EE8}"/>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0B5DA609-4145-65FF-2500-8E3A4A453E9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BE15261-0AB7-5003-B55D-CFA03B665F36}"/>
              </a:ext>
            </a:extLst>
          </p:cNvPr>
          <p:cNvSpPr txBox="1">
            <a:spLocks noChangeArrowheads="1"/>
          </p:cNvSpPr>
          <p:nvPr/>
        </p:nvSpPr>
        <p:spPr bwMode="auto">
          <a:xfrm>
            <a:off x="173038" y="745499"/>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5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Listen to Me, O islands, And pay attention, you peoples from afar. The LORD called Me from the womb; From the body of My mother He named Me. </a:t>
            </a:r>
            <a:endParaRPr lang="en-US" sz="5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F00E666-51E5-9393-5CEB-D609B3DDD103}"/>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49:1</a:t>
            </a:r>
          </a:p>
        </p:txBody>
      </p:sp>
    </p:spTree>
    <p:extLst>
      <p:ext uri="{BB962C8B-B14F-4D97-AF65-F5344CB8AC3E}">
        <p14:creationId xmlns:p14="http://schemas.microsoft.com/office/powerpoint/2010/main" val="2516568688"/>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B4FBB-3E3F-9EC5-A0B4-D6AB4A4DD5B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F449585E-884E-6655-8B4A-F12036713619}"/>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D46C57FD-D61C-906C-E9B7-3A5133A0DA86}"/>
              </a:ext>
            </a:extLst>
          </p:cNvPr>
          <p:cNvSpPr txBox="1">
            <a:spLocks noChangeArrowheads="1"/>
          </p:cNvSpPr>
          <p:nvPr/>
        </p:nvSpPr>
        <p:spPr bwMode="auto">
          <a:xfrm>
            <a:off x="173038" y="745499"/>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 After these things I looked, and behold, a great multitude which no one could count, from every nation and all tribes and peoples and tongues, standing before the throne and before the Lamb, clothed in white robes, and palm branches were in their hands; 10 and they cry out with a loud voice, saying, "Salvation to our God who sits on the throne, and to the Lamb."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688EF9E-EA9B-BDA0-CAA1-ED0FF63EB1DD}"/>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Revelation 7:9-10</a:t>
            </a:r>
          </a:p>
        </p:txBody>
      </p:sp>
    </p:spTree>
    <p:extLst>
      <p:ext uri="{BB962C8B-B14F-4D97-AF65-F5344CB8AC3E}">
        <p14:creationId xmlns:p14="http://schemas.microsoft.com/office/powerpoint/2010/main" val="1335011569"/>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1E19B-2411-799E-F3CE-9146D45ECED2}"/>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4E9B0144-006F-4064-EB82-E8EAA16F4279}"/>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BE989497-D04F-4217-F789-F9F2589756DD}"/>
              </a:ext>
            </a:extLst>
          </p:cNvPr>
          <p:cNvSpPr txBox="1">
            <a:spLocks noChangeArrowheads="1"/>
          </p:cNvSpPr>
          <p:nvPr/>
        </p:nvSpPr>
        <p:spPr bwMode="auto">
          <a:xfrm>
            <a:off x="173038" y="745499"/>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 For a child will be born to us, a son will be given to us; And the government will rest on His shoulders; And His name will be called Wonderful Counselor, Mighty God, Eternal Father, Prince of Peace. 7 There will be no end to the increase of His government or of peace, On the throne of David and over his kingdom, To establish it and to uphold it with justice and righteousness From then on and forevermore. The zeal of the LORD of hosts will accomplish this.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29F326-024C-857D-D25E-68D02F2ACF09}"/>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9:6-7</a:t>
            </a:r>
          </a:p>
        </p:txBody>
      </p:sp>
    </p:spTree>
    <p:extLst>
      <p:ext uri="{BB962C8B-B14F-4D97-AF65-F5344CB8AC3E}">
        <p14:creationId xmlns:p14="http://schemas.microsoft.com/office/powerpoint/2010/main" val="8801235"/>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6226E-4040-AE1B-11C5-4A8DCABEFC81}"/>
            </a:ext>
          </a:extLst>
        </p:cNvPr>
        <p:cNvGrpSpPr/>
        <p:nvPr/>
      </p:nvGrpSpPr>
      <p:grpSpPr>
        <a:xfrm>
          <a:off x="0" y="0"/>
          <a:ext cx="0" cy="0"/>
          <a:chOff x="0" y="0"/>
          <a:chExt cx="0" cy="0"/>
        </a:xfrm>
      </p:grpSpPr>
      <p:pic>
        <p:nvPicPr>
          <p:cNvPr id="6" name="Picture 5" descr="A bright light in the sky&#10;&#10;Description automatically generated">
            <a:extLst>
              <a:ext uri="{FF2B5EF4-FFF2-40B4-BE49-F238E27FC236}">
                <a16:creationId xmlns:a16="http://schemas.microsoft.com/office/drawing/2014/main" id="{881611BD-7EA4-83C5-2A5B-CC9544433730}"/>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6E3216DF-174D-CDE1-EB83-93D0ABC5325A}"/>
              </a:ext>
            </a:extLst>
          </p:cNvPr>
          <p:cNvSpPr>
            <a:spLocks noGrp="1"/>
          </p:cNvSpPr>
          <p:nvPr>
            <p:ph type="subTitle" idx="1"/>
          </p:nvPr>
        </p:nvSpPr>
        <p:spPr>
          <a:xfrm>
            <a:off x="254000" y="4220877"/>
            <a:ext cx="11660632" cy="1947333"/>
          </a:xfrm>
        </p:spPr>
        <p:txBody>
          <a:bodyPr>
            <a:normAutofit/>
          </a:bodyPr>
          <a:lstStyle/>
          <a:p>
            <a:pPr algn="ctr"/>
            <a:r>
              <a:rPr lang="en-US" sz="4800" b="1" dirty="0">
                <a:latin typeface="Abadi" panose="020B0604020104020204" pitchFamily="34" charset="0"/>
              </a:rPr>
              <a:t>It Is Too Small A Thing</a:t>
            </a:r>
            <a:endParaRPr lang="en-US" sz="4800" b="1" dirty="0">
              <a:solidFill>
                <a:schemeClr val="tx1"/>
              </a:solidFill>
              <a:latin typeface="Abadi" panose="020B0604020104020204" pitchFamily="34" charset="0"/>
            </a:endParaRPr>
          </a:p>
          <a:p>
            <a:pPr algn="ctr"/>
            <a:r>
              <a:rPr lang="en-US" sz="3600" b="1" dirty="0">
                <a:latin typeface="Avenir Next LT Pro Light" panose="020B0304020202020204" pitchFamily="34" charset="0"/>
              </a:rPr>
              <a:t>Isaiah 49:1-6</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B51690FD-A360-EBFD-0639-27868BBD5589}"/>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December 22, 2024</a:t>
            </a:r>
          </a:p>
        </p:txBody>
      </p:sp>
    </p:spTree>
    <p:extLst>
      <p:ext uri="{BB962C8B-B14F-4D97-AF65-F5344CB8AC3E}">
        <p14:creationId xmlns:p14="http://schemas.microsoft.com/office/powerpoint/2010/main" val="263180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AAD9C-86FD-3F93-0455-AB7F16D673DB}"/>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63F74328-0FFE-68B6-C28B-BA0BCAE172B7}"/>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8CD26608-88A9-F89A-302D-EBFB8882F222}"/>
              </a:ext>
            </a:extLst>
          </p:cNvPr>
          <p:cNvSpPr txBox="1">
            <a:spLocks noChangeArrowheads="1"/>
          </p:cNvSpPr>
          <p:nvPr/>
        </p:nvSpPr>
        <p:spPr bwMode="auto">
          <a:xfrm>
            <a:off x="173038" y="745499"/>
            <a:ext cx="1180560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5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 says, “</a:t>
            </a:r>
            <a:r>
              <a:rPr lang="en-US" sz="5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is too small a thing</a:t>
            </a:r>
            <a:r>
              <a:rPr lang="en-US" sz="5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that You should be My Servant To raise up the tribes of Jacob and to restore the preserved ones of Israel; I will also make You a light of the nations So that My salvation may reach to the end of the earth.”</a:t>
            </a:r>
            <a:endParaRPr lang="en-US" sz="5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1DC126B-D1DE-C767-9B6F-373EB5B176A5}"/>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49:6</a:t>
            </a:r>
          </a:p>
        </p:txBody>
      </p:sp>
    </p:spTree>
    <p:extLst>
      <p:ext uri="{BB962C8B-B14F-4D97-AF65-F5344CB8AC3E}">
        <p14:creationId xmlns:p14="http://schemas.microsoft.com/office/powerpoint/2010/main" val="4044728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6547E-59BC-FE31-16FE-EF1B940FDAB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49DA1F6B-9B4C-27BA-D09A-B8AD11E3CAC9}"/>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D7756277-B405-3993-BA76-3650A1647AB6}"/>
              </a:ext>
            </a:extLst>
          </p:cNvPr>
          <p:cNvSpPr txBox="1">
            <a:spLocks noChangeArrowheads="1"/>
          </p:cNvSpPr>
          <p:nvPr/>
        </p:nvSpPr>
        <p:spPr bwMode="auto">
          <a:xfrm>
            <a:off x="173038" y="745499"/>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29 "Now Lord, You are releasing Your bond-servant to depart in peace, According to Your word; 30 For my eyes have seen Your salvation, 31 Which You have prepared in the presence of all peoples, 32 A LIGHT OF REVELATION TO THE GENTILES, And the glory of Your people Israel."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7F8EF46-A189-E5D4-7AA9-61E2D0C9B0D9}"/>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Luke 2:29-31</a:t>
            </a:r>
          </a:p>
        </p:txBody>
      </p:sp>
    </p:spTree>
    <p:extLst>
      <p:ext uri="{BB962C8B-B14F-4D97-AF65-F5344CB8AC3E}">
        <p14:creationId xmlns:p14="http://schemas.microsoft.com/office/powerpoint/2010/main" val="338752605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B72BC-EA55-84A7-B040-138CE11E6330}"/>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C62BF999-3427-0A9C-0501-0A148B28FC2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EDE9CE6E-CEE4-E1E6-F02B-A862E3140333}"/>
              </a:ext>
            </a:extLst>
          </p:cNvPr>
          <p:cNvSpPr txBox="1">
            <a:spLocks noChangeArrowheads="1"/>
          </p:cNvSpPr>
          <p:nvPr/>
        </p:nvSpPr>
        <p:spPr bwMode="auto">
          <a:xfrm>
            <a:off x="173038" y="745499"/>
            <a:ext cx="1180560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so the Lord has commanded us, 'I HAVE PLACED </a:t>
            </a:r>
            <a:r>
              <a:rPr lang="en-US" sz="48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a:t>
            </a:r>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AS A LIGHT FOR THE GENTILES, THAT </a:t>
            </a:r>
            <a:r>
              <a:rPr lang="en-US" sz="48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a:t>
            </a:r>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MAY BRING SALVATION TO THE END OF THE EARTH.'</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B95215B-CBC8-8229-7435-D14F7022A7ED}"/>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13:47</a:t>
            </a:r>
          </a:p>
        </p:txBody>
      </p:sp>
    </p:spTree>
    <p:extLst>
      <p:ext uri="{BB962C8B-B14F-4D97-AF65-F5344CB8AC3E}">
        <p14:creationId xmlns:p14="http://schemas.microsoft.com/office/powerpoint/2010/main" val="109415636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8CF4C-CB3B-7D25-5DFA-11653A56E980}"/>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07604513-CE44-1F93-BC3A-870BA4CF7B2F}"/>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546BE704-9D6F-D57D-F430-AD0F61DE5E78}"/>
              </a:ext>
            </a:extLst>
          </p:cNvPr>
          <p:cNvSpPr txBox="1">
            <a:spLocks noChangeArrowheads="1"/>
          </p:cNvSpPr>
          <p:nvPr/>
        </p:nvSpPr>
        <p:spPr bwMode="auto">
          <a:xfrm>
            <a:off x="173038" y="745499"/>
            <a:ext cx="1180560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 THE SPIRIT OF THE LORD IS UPON ME, BECAUSE HE ANOINTED ME TO PREACH THE GOSPEL TO THE POOR. HE HAS SENT ME TO PROCLAIM RELEASE TO THE CAPTIVES, AND RECOVERY OF SIGHT TO THE BLIND, TO SET FREE THOSE WHO ARE OPPRESSED, 19 TO PROCLAIM THE FAVORABLE YEAR OF THE LORD."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E2460A-BF92-4E42-B47B-43281DEEBC1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Luke 4:18-19</a:t>
            </a:r>
          </a:p>
        </p:txBody>
      </p:sp>
    </p:spTree>
    <p:extLst>
      <p:ext uri="{BB962C8B-B14F-4D97-AF65-F5344CB8AC3E}">
        <p14:creationId xmlns:p14="http://schemas.microsoft.com/office/powerpoint/2010/main" val="97841864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9BD86-200D-EDEB-4F6A-4DBC5A09CD14}"/>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E95E616D-58B2-9ECB-CFFA-5FA0487A417F}"/>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D9FFCD96-BDED-576E-265C-9E197645CAC6}"/>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 And He closed the book, gave it back to the attendant and sat down; and the eyes of all in the synagogue were fixed on Him. 21 And He began to say to them, "Today this Scripture has been fulfilled in your hearing."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CB25671-526C-0B4B-2953-1318C55410A8}"/>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Luke 4:20-21</a:t>
            </a:r>
          </a:p>
        </p:txBody>
      </p:sp>
    </p:spTree>
    <p:extLst>
      <p:ext uri="{BB962C8B-B14F-4D97-AF65-F5344CB8AC3E}">
        <p14:creationId xmlns:p14="http://schemas.microsoft.com/office/powerpoint/2010/main" val="1361851468"/>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4798</TotalTime>
  <Words>2512</Words>
  <Application>Microsoft Office PowerPoint</Application>
  <PresentationFormat>Widescreen</PresentationFormat>
  <Paragraphs>109</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Abadi</vt:lpstr>
      <vt:lpstr>Arial</vt:lpstr>
      <vt:lpstr>Avenir Next LT Pro Light</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45</cp:revision>
  <dcterms:created xsi:type="dcterms:W3CDTF">2022-12-30T16:15:56Z</dcterms:created>
  <dcterms:modified xsi:type="dcterms:W3CDTF">2024-12-21T19:05:20Z</dcterms:modified>
</cp:coreProperties>
</file>